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6"/>
  </p:notesMasterIdLst>
  <p:sldIdLst>
    <p:sldId id="256" r:id="rId5"/>
  </p:sldIdLst>
  <p:sldSz cx="21386800" cy="30243463"/>
  <p:notesSz cx="9144000" cy="6858000"/>
  <p:defaultTextStyle>
    <a:defPPr>
      <a:defRPr lang="en-US"/>
    </a:defPPr>
    <a:lvl1pPr algn="l" defTabSz="2947988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1473200" indent="-1016000" algn="l" defTabSz="2947988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2947988" indent="-2033588" algn="l" defTabSz="2947988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4422775" indent="-3051175" algn="l" defTabSz="2947988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5897563" indent="-4068763" algn="l" defTabSz="2947988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26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0142" autoAdjust="0"/>
  </p:normalViewPr>
  <p:slideViewPr>
    <p:cSldViewPr>
      <p:cViewPr>
        <p:scale>
          <a:sx n="26" d="100"/>
          <a:sy n="26" d="100"/>
        </p:scale>
        <p:origin x="1448" y="20"/>
      </p:cViewPr>
      <p:guideLst>
        <p:guide orient="horz" pos="9526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2130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 Biçer" userId="ac626a3ad06b8445" providerId="LiveId" clId="{1C36EBDB-80DE-4452-BE25-B6EBB52BC544}"/>
    <pc:docChg chg="undo custSel modSld">
      <pc:chgData name="Alin Biçer" userId="ac626a3ad06b8445" providerId="LiveId" clId="{1C36EBDB-80DE-4452-BE25-B6EBB52BC544}" dt="2024-04-29T10:48:42.128" v="2" actId="14734"/>
      <pc:docMkLst>
        <pc:docMk/>
      </pc:docMkLst>
      <pc:sldChg chg="modSp mod">
        <pc:chgData name="Alin Biçer" userId="ac626a3ad06b8445" providerId="LiveId" clId="{1C36EBDB-80DE-4452-BE25-B6EBB52BC544}" dt="2024-04-29T10:48:42.128" v="2" actId="14734"/>
        <pc:sldMkLst>
          <pc:docMk/>
          <pc:sldMk cId="0" sldId="256"/>
        </pc:sldMkLst>
        <pc:graphicFrameChg chg="mod modGraphic">
          <ac:chgData name="Alin Biçer" userId="ac626a3ad06b8445" providerId="LiveId" clId="{1C36EBDB-80DE-4452-BE25-B6EBB52BC544}" dt="2024-04-29T10:48:42.128" v="2" actId="14734"/>
          <ac:graphicFrameMkLst>
            <pc:docMk/>
            <pc:sldMk cId="0" sldId="256"/>
            <ac:graphicFrameMk id="30" creationId="{3D20D196-5C5B-42A2-1717-46CB5043B0E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00C9F3-894E-4E0F-9E5A-C7FFF0D28E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9490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64983-32D9-4873-AAAC-FF8635C2E3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9490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2C98F9-0C29-4829-AA69-962888FF3F3D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5649782-B697-4E04-82BD-3071A5E85A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62363" y="514350"/>
            <a:ext cx="18192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1DDE9FD-5207-45B1-B475-B01415BB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41CE1-CC84-4C59-8BA6-C4D8A17D53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9490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D3D2D-3E16-4945-8964-A5CBAA3C4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505B2D-BD95-4FEA-ADD4-855758FA5878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947988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1473200" algn="l" defTabSz="2947988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2947988" algn="l" defTabSz="2947988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4422775" algn="l" defTabSz="2947988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5897563" algn="l" defTabSz="2947988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7372738" algn="l" defTabSz="2949096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8847288" algn="l" defTabSz="2949096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10321834" algn="l" defTabSz="2949096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11796380" algn="l" defTabSz="2949096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ayt Görüntüsü Yer Tutucusu 1">
            <a:extLst>
              <a:ext uri="{FF2B5EF4-FFF2-40B4-BE49-F238E27FC236}">
                <a16:creationId xmlns:a16="http://schemas.microsoft.com/office/drawing/2014/main" id="{D3806983-2FEF-86EB-FE61-009E2B312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 Yer Tutucusu 2">
            <a:extLst>
              <a:ext uri="{FF2B5EF4-FFF2-40B4-BE49-F238E27FC236}">
                <a16:creationId xmlns:a16="http://schemas.microsoft.com/office/drawing/2014/main" id="{5A0D976F-A643-7358-40D9-734775778A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/>
          </a:p>
        </p:txBody>
      </p:sp>
      <p:sp>
        <p:nvSpPr>
          <p:cNvPr id="15363" name="Slayt Numarası Yer Tutucusu 3">
            <a:extLst>
              <a:ext uri="{FF2B5EF4-FFF2-40B4-BE49-F238E27FC236}">
                <a16:creationId xmlns:a16="http://schemas.microsoft.com/office/drawing/2014/main" id="{98EFD294-A438-C149-9A52-042497704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EF03B1-9B1A-486A-ACD0-00D755E9027C}" type="slidenum">
              <a:rPr lang="en-US" altLang="tr-TR"/>
              <a:pPr/>
              <a:t>1</a:t>
            </a:fld>
            <a:endParaRPr lang="en-US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395077"/>
            <a:ext cx="18178780" cy="6482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37961"/>
            <a:ext cx="14970760" cy="7728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5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1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6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3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0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80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419A-1F8D-EECA-6C82-2216BCFF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E563-1077-49E8-840F-2F5ECE682873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7372B-8ED5-ABDB-3B8C-0B169233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796D2-D4F6-A109-D355-2C5C6D34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431BC-2F86-45A4-9638-649E2CB6CFD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7864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AE7DD-F5E0-4F8B-CA6E-7BDCC71B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9AFD-B40D-4C47-A37E-DA008EADB437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79E1-7F7E-DB73-ED60-518B0D69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84A6B-11F6-B641-3C04-FE340F7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483A8-16FB-4C2E-8CEA-43F0F495B9F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109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22065" y="5810667"/>
            <a:ext cx="20209782" cy="1238651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714" y="5810667"/>
            <a:ext cx="60272905" cy="1238651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C491-E71B-0CF0-DD30-F845FA5C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01A6-0DAE-4047-8545-CE2BD59389DD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42C29-1943-A48A-D7AB-C51A42E2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610BA-A3BA-353B-DFAD-33DC8D93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AF201-4FE5-4EDA-BE9B-40C5635DB36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8620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E46F9-D8E6-20EF-463D-1AD7B9C0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2BAC-1E3F-482F-A2DD-FC1C912FF6A2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DCE5A-C086-A1D2-41F5-882DCB65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802B4-606C-F21B-EBA3-87586E2D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06ED6-BEEB-472D-B24E-1657064BFE4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8418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34228"/>
            <a:ext cx="18178780" cy="6006688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18479"/>
            <a:ext cx="18178780" cy="6615755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25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507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41761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015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626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3523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077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8031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EA754-B6AA-38F6-0FC7-CABDF626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56B3-FE4D-4FD8-B498-0FB8B2472707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BB64B-2857-31E8-E197-5821D5F6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5A248-C013-22DC-FF60-B14D0262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3D281-9BAC-42D2-9484-A3992E4731C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2406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730" y="33869879"/>
            <a:ext cx="40241343" cy="9580597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90520" y="33869879"/>
            <a:ext cx="40241343" cy="9580597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01A70E-0C09-7670-858D-41523E07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CA4E-C6F8-47B3-8548-69AC481C3C3F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DB4206-6A8C-E216-757A-8B8F84D0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D87DD2-38A5-7215-C170-C77B1B5F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8DD9B-84B5-4C11-8F31-F29F61EA724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4695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0" y="1211140"/>
            <a:ext cx="19248120" cy="50405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1" y="6769777"/>
            <a:ext cx="9449551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2540" indent="0">
              <a:buNone/>
              <a:defRPr sz="6400" b="1"/>
            </a:lvl2pPr>
            <a:lvl3pPr marL="2945079" indent="0">
              <a:buNone/>
              <a:defRPr sz="5800" b="1"/>
            </a:lvl3pPr>
            <a:lvl4pPr marL="4417616" indent="0">
              <a:buNone/>
              <a:defRPr sz="5100" b="1"/>
            </a:lvl4pPr>
            <a:lvl5pPr marL="5890159" indent="0">
              <a:buNone/>
              <a:defRPr sz="5100" b="1"/>
            </a:lvl5pPr>
            <a:lvl6pPr marL="7362698" indent="0">
              <a:buNone/>
              <a:defRPr sz="5100" b="1"/>
            </a:lvl6pPr>
            <a:lvl7pPr marL="8835238" indent="0">
              <a:buNone/>
              <a:defRPr sz="5100" b="1"/>
            </a:lvl7pPr>
            <a:lvl8pPr marL="10307781" indent="0">
              <a:buNone/>
              <a:defRPr sz="5100" b="1"/>
            </a:lvl8pPr>
            <a:lvl9pPr marL="11780318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1" y="9591100"/>
            <a:ext cx="9449551" cy="17424998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214" y="6769777"/>
            <a:ext cx="9453263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2540" indent="0">
              <a:buNone/>
              <a:defRPr sz="6400" b="1"/>
            </a:lvl2pPr>
            <a:lvl3pPr marL="2945079" indent="0">
              <a:buNone/>
              <a:defRPr sz="5800" b="1"/>
            </a:lvl3pPr>
            <a:lvl4pPr marL="4417616" indent="0">
              <a:buNone/>
              <a:defRPr sz="5100" b="1"/>
            </a:lvl4pPr>
            <a:lvl5pPr marL="5890159" indent="0">
              <a:buNone/>
              <a:defRPr sz="5100" b="1"/>
            </a:lvl5pPr>
            <a:lvl6pPr marL="7362698" indent="0">
              <a:buNone/>
              <a:defRPr sz="5100" b="1"/>
            </a:lvl6pPr>
            <a:lvl7pPr marL="8835238" indent="0">
              <a:buNone/>
              <a:defRPr sz="5100" b="1"/>
            </a:lvl7pPr>
            <a:lvl8pPr marL="10307781" indent="0">
              <a:buNone/>
              <a:defRPr sz="5100" b="1"/>
            </a:lvl8pPr>
            <a:lvl9pPr marL="11780318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214" y="9591100"/>
            <a:ext cx="9453263" cy="17424998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F4DE06-1B27-AD3F-5FD5-DECDF1D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A002-B100-43C2-B543-DBDA60DC8973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C02F3C-B6F6-6E64-DBDB-79EF8948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00F46F-9231-F27D-63B1-3D8E64A4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D322F-7CC4-4364-A3C3-48F01CBFEC1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2476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E143C4-091B-CF79-789F-7F24D039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3E8B-EA91-49FD-8056-8BBC41BF8A6D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0FB61E-674F-CBCF-7C06-6E000021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0D566C-2D31-3FE9-C96D-CC516DF6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8CD60-4357-4BCA-85EC-6C4BFBEE7B2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7705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C45984-917E-475A-6EFB-E754B684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189E-192A-4DD4-BE42-AFD636A705DD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916B3D-D183-1D74-B56E-286ED4C7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7BF1CA-BD19-E3CC-4AD2-58942BA4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21819-6A9F-4B6C-B9A3-447801C5BCD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2075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56" y="1204139"/>
            <a:ext cx="7036110" cy="5124586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6" y="1204147"/>
            <a:ext cx="11955815" cy="25811957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56" y="6328733"/>
            <a:ext cx="7036110" cy="20687371"/>
          </a:xfrm>
        </p:spPr>
        <p:txBody>
          <a:bodyPr/>
          <a:lstStyle>
            <a:lvl1pPr marL="0" indent="0">
              <a:buNone/>
              <a:defRPr sz="4500"/>
            </a:lvl1pPr>
            <a:lvl2pPr marL="1472540" indent="0">
              <a:buNone/>
              <a:defRPr sz="3800"/>
            </a:lvl2pPr>
            <a:lvl3pPr marL="2945079" indent="0">
              <a:buNone/>
              <a:defRPr sz="3300"/>
            </a:lvl3pPr>
            <a:lvl4pPr marL="4417616" indent="0">
              <a:buNone/>
              <a:defRPr sz="2900"/>
            </a:lvl4pPr>
            <a:lvl5pPr marL="5890159" indent="0">
              <a:buNone/>
              <a:defRPr sz="2900"/>
            </a:lvl5pPr>
            <a:lvl6pPr marL="7362698" indent="0">
              <a:buNone/>
              <a:defRPr sz="2900"/>
            </a:lvl6pPr>
            <a:lvl7pPr marL="8835238" indent="0">
              <a:buNone/>
              <a:defRPr sz="2900"/>
            </a:lvl7pPr>
            <a:lvl8pPr marL="10307781" indent="0">
              <a:buNone/>
              <a:defRPr sz="2900"/>
            </a:lvl8pPr>
            <a:lvl9pPr marL="11780318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972338-D4D9-EE27-0A5D-5334BAB7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D297-5448-469B-B186-5B67F1EC524D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E42D6C-4C57-1806-AD77-5F1376CE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511D3-C9D2-96AA-633A-D71F2D60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1E65-0D34-4DCF-B35A-EC90D820849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412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3" y="21170425"/>
            <a:ext cx="12832080" cy="2499288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3" y="2702309"/>
            <a:ext cx="12832080" cy="18146078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72540" indent="0">
              <a:buNone/>
              <a:defRPr sz="9000"/>
            </a:lvl2pPr>
            <a:lvl3pPr marL="2945079" indent="0">
              <a:buNone/>
              <a:defRPr sz="7700"/>
            </a:lvl3pPr>
            <a:lvl4pPr marL="4417616" indent="0">
              <a:buNone/>
              <a:defRPr sz="6400"/>
            </a:lvl4pPr>
            <a:lvl5pPr marL="5890159" indent="0">
              <a:buNone/>
              <a:defRPr sz="6400"/>
            </a:lvl5pPr>
            <a:lvl6pPr marL="7362698" indent="0">
              <a:buNone/>
              <a:defRPr sz="6400"/>
            </a:lvl6pPr>
            <a:lvl7pPr marL="8835238" indent="0">
              <a:buNone/>
              <a:defRPr sz="6400"/>
            </a:lvl7pPr>
            <a:lvl8pPr marL="10307781" indent="0">
              <a:buNone/>
              <a:defRPr sz="6400"/>
            </a:lvl8pPr>
            <a:lvl9pPr marL="11780318" indent="0">
              <a:buNone/>
              <a:defRPr sz="6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3" y="23669713"/>
            <a:ext cx="12832080" cy="3549404"/>
          </a:xfrm>
        </p:spPr>
        <p:txBody>
          <a:bodyPr/>
          <a:lstStyle>
            <a:lvl1pPr marL="0" indent="0">
              <a:buNone/>
              <a:defRPr sz="4500"/>
            </a:lvl1pPr>
            <a:lvl2pPr marL="1472540" indent="0">
              <a:buNone/>
              <a:defRPr sz="3800"/>
            </a:lvl2pPr>
            <a:lvl3pPr marL="2945079" indent="0">
              <a:buNone/>
              <a:defRPr sz="3300"/>
            </a:lvl3pPr>
            <a:lvl4pPr marL="4417616" indent="0">
              <a:buNone/>
              <a:defRPr sz="2900"/>
            </a:lvl4pPr>
            <a:lvl5pPr marL="5890159" indent="0">
              <a:buNone/>
              <a:defRPr sz="2900"/>
            </a:lvl5pPr>
            <a:lvl6pPr marL="7362698" indent="0">
              <a:buNone/>
              <a:defRPr sz="2900"/>
            </a:lvl6pPr>
            <a:lvl7pPr marL="8835238" indent="0">
              <a:buNone/>
              <a:defRPr sz="2900"/>
            </a:lvl7pPr>
            <a:lvl8pPr marL="10307781" indent="0">
              <a:buNone/>
              <a:defRPr sz="2900"/>
            </a:lvl8pPr>
            <a:lvl9pPr marL="11780318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BD0670-591B-B131-DC05-BD201444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D0F7-450B-4FC8-B0D1-441C9F0BBAB1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336623-1F24-F30C-B6C1-9922FFCF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ADDDF8-D350-4E30-21EF-2ED0832B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2D232-DEA1-4BB7-AC19-937B0BBDBAC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154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C7CA32-B082-9D79-C672-0FC2C85BDA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9975" y="1211263"/>
            <a:ext cx="192468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506" tIns="147263" rIns="294506" bIns="1472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36ADD3-1DA4-8EAB-74AB-B3A3CB65BB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9975" y="7056438"/>
            <a:ext cx="19246850" cy="1995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506" tIns="147263" rIns="294506" bIns="147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E72F8-3A36-49B4-A6F8-B3BC283A2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975" y="28030488"/>
            <a:ext cx="4989513" cy="1611312"/>
          </a:xfrm>
          <a:prstGeom prst="rect">
            <a:avLst/>
          </a:prstGeom>
        </p:spPr>
        <p:txBody>
          <a:bodyPr vert="horz" lIns="294506" tIns="147263" rIns="294506" bIns="147263" rtlCol="0" anchor="ctr"/>
          <a:lstStyle>
            <a:lvl1pPr algn="l" defTabSz="2949096" eaLnBrk="1" fontAlgn="auto" hangingPunct="1">
              <a:spcBef>
                <a:spcPts val="0"/>
              </a:spcBef>
              <a:spcAft>
                <a:spcPts val="0"/>
              </a:spcAft>
              <a:defRPr sz="3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C9C01-9E42-4391-80C8-3104DDE13021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D2530-2759-4E0E-B2BB-D6604C6C5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07263" y="28030488"/>
            <a:ext cx="6772275" cy="1611312"/>
          </a:xfrm>
          <a:prstGeom prst="rect">
            <a:avLst/>
          </a:prstGeom>
        </p:spPr>
        <p:txBody>
          <a:bodyPr vert="horz" lIns="294506" tIns="147263" rIns="294506" bIns="147263" rtlCol="0" anchor="ctr"/>
          <a:lstStyle>
            <a:lvl1pPr algn="ctr" defTabSz="2949096" eaLnBrk="1" fontAlgn="auto" hangingPunct="1">
              <a:spcBef>
                <a:spcPts val="0"/>
              </a:spcBef>
              <a:spcAft>
                <a:spcPts val="0"/>
              </a:spcAft>
              <a:defRPr sz="3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95EDB-287D-4389-B3B3-F431CB99E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27313" y="28030488"/>
            <a:ext cx="4989512" cy="1611312"/>
          </a:xfrm>
          <a:prstGeom prst="rect">
            <a:avLst/>
          </a:prstGeom>
        </p:spPr>
        <p:txBody>
          <a:bodyPr vert="horz" wrap="square" lIns="294506" tIns="147263" rIns="294506" bIns="1472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800">
                <a:solidFill>
                  <a:srgbClr val="898989"/>
                </a:solidFill>
              </a:defRPr>
            </a:lvl1pPr>
          </a:lstStyle>
          <a:p>
            <a:fld id="{2DF53E27-7050-43B5-BA4A-816A6F4959DE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294481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4481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294481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294481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294481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294481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4481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4481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4481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3313" indent="-1103313" algn="l" defTabSz="294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392363" indent="-919163" algn="l" defTabSz="294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79825" indent="-735013" algn="l" defTabSz="294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53025" indent="-735013" algn="l" defTabSz="294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26225" indent="-735013" algn="l" defTabSz="294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98970" indent="-736275" algn="l" defTabSz="294507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71510" indent="-736275" algn="l" defTabSz="294507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44049" indent="-736275" algn="l" defTabSz="294507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16589" indent="-736275" algn="l" defTabSz="294507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2540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5079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17616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90159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62698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35238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07781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80318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58E1B-318D-404E-B1E4-D7CB92E1FEDF}"/>
              </a:ext>
            </a:extLst>
          </p:cNvPr>
          <p:cNvSpPr/>
          <p:nvPr/>
        </p:nvSpPr>
        <p:spPr>
          <a:xfrm>
            <a:off x="0" y="0"/>
            <a:ext cx="21386800" cy="38671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184" tIns="33092" rIns="66184" bIns="33092" anchor="ctr"/>
          <a:lstStyle/>
          <a:p>
            <a:pPr algn="ctr" defTabSz="2949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00209D-0FCA-49E6-876A-ECAFDC81287D}"/>
              </a:ext>
            </a:extLst>
          </p:cNvPr>
          <p:cNvSpPr/>
          <p:nvPr/>
        </p:nvSpPr>
        <p:spPr>
          <a:xfrm>
            <a:off x="327025" y="4241800"/>
            <a:ext cx="9909175" cy="244411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6184" tIns="33092" rIns="66184" bIns="33092" anchor="ctr"/>
          <a:lstStyle/>
          <a:p>
            <a:pPr algn="ctr" defTabSz="2949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05329F-6E28-49C8-81BD-38F5CB162690}"/>
              </a:ext>
            </a:extLst>
          </p:cNvPr>
          <p:cNvSpPr/>
          <p:nvPr/>
        </p:nvSpPr>
        <p:spPr>
          <a:xfrm>
            <a:off x="10793413" y="4224338"/>
            <a:ext cx="10118725" cy="2446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6184" tIns="33092" rIns="66184" bIns="33092" anchor="ctr"/>
          <a:lstStyle/>
          <a:p>
            <a:pPr algn="ctr" defTabSz="2949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9411E6-37B2-4703-8B73-4E427EE2EE9D}"/>
              </a:ext>
            </a:extLst>
          </p:cNvPr>
          <p:cNvCxnSpPr/>
          <p:nvPr/>
        </p:nvCxnSpPr>
        <p:spPr>
          <a:xfrm flipV="1">
            <a:off x="0" y="4008438"/>
            <a:ext cx="21386800" cy="0"/>
          </a:xfrm>
          <a:prstGeom prst="line">
            <a:avLst/>
          </a:prstGeom>
          <a:ln w="161925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341" name="TextBox 21">
            <a:extLst>
              <a:ext uri="{FF2B5EF4-FFF2-40B4-BE49-F238E27FC236}">
                <a16:creationId xmlns:a16="http://schemas.microsoft.com/office/drawing/2014/main" id="{C578369F-9A82-638C-0631-20EE57B27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2014538"/>
            <a:ext cx="16649700" cy="8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84" tIns="33092" rIns="66184" bIns="330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6400"/>
              </a:lnSpc>
              <a:spcBef>
                <a:spcPct val="0"/>
              </a:spcBef>
              <a:buFontTx/>
              <a:buNone/>
            </a:pPr>
            <a:r>
              <a:rPr lang="tr-TR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Web </a:t>
            </a:r>
            <a:r>
              <a:rPr lang="en-US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</a:t>
            </a:r>
            <a:r>
              <a:rPr lang="tr-TR" altLang="tr-TR" sz="44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abanlı</a:t>
            </a:r>
            <a:r>
              <a:rPr lang="tr-TR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</a:t>
            </a:r>
            <a:r>
              <a:rPr lang="tr-TR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elime </a:t>
            </a:r>
            <a:r>
              <a:rPr lang="en-US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İ</a:t>
            </a:r>
            <a:r>
              <a:rPr lang="tr-TR" altLang="tr-TR" sz="44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şlemci</a:t>
            </a:r>
            <a:r>
              <a:rPr lang="tr-TR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tr-TR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azılımı </a:t>
            </a:r>
            <a:r>
              <a:rPr lang="en-US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</a:t>
            </a:r>
            <a:r>
              <a:rPr lang="tr-TR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asarımı ve </a:t>
            </a:r>
            <a:r>
              <a:rPr lang="en-US" altLang="tr-TR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U</a:t>
            </a:r>
            <a:r>
              <a:rPr lang="tr-TR" altLang="tr-TR" sz="44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ygulaması</a:t>
            </a:r>
            <a:endParaRPr lang="tr-TR" altLang="tr-TR" sz="44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42" name="TextBox 22">
            <a:extLst>
              <a:ext uri="{FF2B5EF4-FFF2-40B4-BE49-F238E27FC236}">
                <a16:creationId xmlns:a16="http://schemas.microsoft.com/office/drawing/2014/main" id="{5DD8E454-DED7-6142-700D-6EBE8EB98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200400"/>
            <a:ext cx="20437475" cy="74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84" tIns="33092" rIns="66184" bIns="330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</a:rPr>
              <a:t>Alin Biçer</a:t>
            </a:r>
            <a:r>
              <a:rPr lang="tr-TR" altLang="tr-TR" sz="4400" dirty="0">
                <a:solidFill>
                  <a:schemeClr val="bg1"/>
                </a:solidFill>
              </a:rPr>
              <a:t>  Danışman:</a:t>
            </a:r>
            <a:r>
              <a:rPr lang="en-US" altLang="tr-TR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Prof. Dr. Hasan Bulut</a:t>
            </a:r>
            <a:endParaRPr lang="en-US" altLang="tr-TR" sz="4400" dirty="0">
              <a:solidFill>
                <a:schemeClr val="bg1"/>
              </a:solidFill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DC1286C-6963-4BD7-B129-EE1CF90EB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25664"/>
              </p:ext>
            </p:extLst>
          </p:nvPr>
        </p:nvGraphicFramePr>
        <p:xfrm>
          <a:off x="603250" y="4241800"/>
          <a:ext cx="9359900" cy="82299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35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076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Projenin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Amacı</a:t>
                      </a:r>
                      <a:endParaRPr lang="en-US" sz="4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920" marR="50920" marT="42001" marB="42001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476"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Bu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tez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projesi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geleneksel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iş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birliği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yöntemlerinin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zorluklarına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çözüm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olabilecek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işbirlikçi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düzenleyici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uygulamanın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tasarımı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uygulanmasını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hedeflemektedir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. Bu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uygulama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gerçek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zamanlı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eş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zamanlı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düzenleme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özelliğiyle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takım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işlemlerini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optimize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etmeyi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iletişimi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kolaylaştırmayı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veri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güvenliğini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sağlamayı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amaçlamaktadır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. Bu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çaba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işbirlikçi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teknolojilerin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gelişimine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katkıda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bulunarak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takım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iş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birliklerinin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verimliliğini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etkinliğini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artırmayı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+mn-lt"/>
                          <a:cs typeface="Times New Roman" panose="02020603050405020304" pitchFamily="18" charset="0"/>
                        </a:rPr>
                        <a:t>hedeflemektedir</a:t>
                      </a:r>
                      <a:r>
                        <a:rPr lang="en-US" sz="4000" dirty="0"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0920" marR="50920" marT="42001" marB="420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3A56110-7171-EC50-1CD6-8AA226F5D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1140"/>
              </p:ext>
            </p:extLst>
          </p:nvPr>
        </p:nvGraphicFramePr>
        <p:xfrm>
          <a:off x="631825" y="12705125"/>
          <a:ext cx="9359900" cy="10531220"/>
        </p:xfrm>
        <a:graphic>
          <a:graphicData uri="http://schemas.openxmlformats.org/drawingml/2006/table">
            <a:tbl>
              <a:tblPr/>
              <a:tblGrid>
                <a:gridCol w="9359900">
                  <a:extLst>
                    <a:ext uri="{9D8B030D-6E8A-4147-A177-3AD203B41FA5}">
                      <a16:colId xmlns:a16="http://schemas.microsoft.com/office/drawing/2014/main" val="886168857"/>
                    </a:ext>
                  </a:extLst>
                </a:gridCol>
              </a:tblGrid>
              <a:tr h="559220">
                <a:tc>
                  <a:txBody>
                    <a:bodyPr/>
                    <a:lstStyle>
                      <a:lvl1pPr defTabSz="4068763">
                        <a:spcBef>
                          <a:spcPct val="20000"/>
                        </a:spcBef>
                        <a:buFont typeface="Arial" panose="020B0604020202020204" pitchFamily="34" charset="0"/>
                        <a:defRPr sz="9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471613" defTabSz="4068763">
                        <a:spcBef>
                          <a:spcPct val="20000"/>
                        </a:spcBef>
                        <a:buFont typeface="Arial" panose="020B0604020202020204" pitchFamily="34" charset="0"/>
                        <a:defRPr sz="8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2944813" defTabSz="4068763">
                        <a:spcBef>
                          <a:spcPct val="20000"/>
                        </a:spcBef>
                        <a:buFont typeface="Arial" panose="020B0604020202020204" pitchFamily="34" charset="0"/>
                        <a:defRPr sz="7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4416425" defTabSz="406876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5889625" defTabSz="406876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6346825" indent="-4068763" defTabSz="4068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6804025" indent="-4068763" defTabSz="4068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7261225" indent="-4068763" defTabSz="4068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7718425" indent="-4068763" defTabSz="4068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068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Projenin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Önemi</a:t>
                      </a: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920" marR="50920" marT="42005" marB="42005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42998"/>
                  </a:ext>
                </a:extLst>
              </a:tr>
              <a:tr h="9740640">
                <a:tc>
                  <a:txBody>
                    <a:bodyPr/>
                    <a:lstStyle>
                      <a:lvl1pPr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9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4716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8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29448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7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44164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58896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63468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68040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72612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77184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Online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döküman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düzenleyiciler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modern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çalışma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eğitim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dünyasında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büyük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öneme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sahiptir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Bu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tür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düzenleyici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etkili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iş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birliğini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teşvik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eder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üretkenliği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artırır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çok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çeşitli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içerik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oluşturmayı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destekler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Bunların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hepsi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günümüzün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birbirine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bağlı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uzaktan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çalışma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sistemi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dijital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dünyasında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giderek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daha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önemli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hale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gelmiştir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Ayrıca,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veri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güvenliğini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gizliliği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özelleştirmeyi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erişilebilirliği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sağlama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teknolojik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ilerlemeleri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teşvik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etme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kullanıcı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deneyimini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geliştirme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bu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alandaki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ihtiyaçları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zorlukları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ele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almanın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katkısı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olarak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önemlidir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Bu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tür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yenilik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iş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dünyası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eğitim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çeşitli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profesyonel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sektörleri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etkileme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potansiyeline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sahiptir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0920" marR="50920" marT="42005" marB="42005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319409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D20D196-5C5B-42A2-1717-46CB5043B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65410"/>
              </p:ext>
            </p:extLst>
          </p:nvPr>
        </p:nvGraphicFramePr>
        <p:xfrm>
          <a:off x="11074400" y="4448711"/>
          <a:ext cx="9491663" cy="18787633"/>
        </p:xfrm>
        <a:graphic>
          <a:graphicData uri="http://schemas.openxmlformats.org/drawingml/2006/table">
            <a:tbl>
              <a:tblPr/>
              <a:tblGrid>
                <a:gridCol w="9491663">
                  <a:extLst>
                    <a:ext uri="{9D8B030D-6E8A-4147-A177-3AD203B41FA5}">
                      <a16:colId xmlns:a16="http://schemas.microsoft.com/office/drawing/2014/main" val="3183599415"/>
                    </a:ext>
                  </a:extLst>
                </a:gridCol>
              </a:tblGrid>
              <a:tr h="1326622">
                <a:tc>
                  <a:txBody>
                    <a:bodyPr/>
                    <a:lstStyle>
                      <a:lvl1pPr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9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4716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8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29448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7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44164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58896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63468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68040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72612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77184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Projede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Kullanılan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Yöntem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Teknolojiler</a:t>
                      </a: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924" marR="50924" marT="42003" marB="42003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80406"/>
                  </a:ext>
                </a:extLst>
              </a:tr>
              <a:tr h="17461011">
                <a:tc>
                  <a:txBody>
                    <a:bodyPr/>
                    <a:lstStyle>
                      <a:lvl1pPr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9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4716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8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29448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7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44164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58896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63468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68040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72612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77184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Tez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çalışması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kapsamında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veritabanı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sistemi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olarak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MongoDB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sistemi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kullanılmaktadır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Eş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zamanlılık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desteği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için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ise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Socket.io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soket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sistemi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tercih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edilmiştir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Yazılım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dilleri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teknolojileri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olarak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ise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JavaScript, HTML, CSS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gibi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yaygın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olarak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kullanılan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bilinen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teknolojilere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öncelik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verilecektir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Web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arayüzü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tasarımında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kullanıcı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dostu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optimize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edilmiş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deneyim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sağlamak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için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gelişmiş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kullanıcı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arayüzü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tasarım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prensipleri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benimsenmektedir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Tasarımda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React framework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kullanılmaktadır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Bu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şekilde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kullanıcıların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uygulamayı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kolaylıkla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kullanmaları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güvenli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şekilde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iş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birliği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yapmaları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desteklenecektir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 Bu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yöntemlerin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teknolojilerin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araya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getirilmesiyle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özgün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kullanışlı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işbirlikçi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düzenleyici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uygulamasının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geliştirilmesi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hedeflenmektedir</a:t>
                      </a: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924" marR="50924" marT="42003" marB="42003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503430"/>
                  </a:ext>
                </a:extLst>
              </a:tr>
            </a:tbl>
          </a:graphicData>
        </a:graphic>
      </p:graphicFrame>
      <p:sp>
        <p:nvSpPr>
          <p:cNvPr id="14367" name="TextBox 23">
            <a:extLst>
              <a:ext uri="{FF2B5EF4-FFF2-40B4-BE49-F238E27FC236}">
                <a16:creationId xmlns:a16="http://schemas.microsoft.com/office/drawing/2014/main" id="{A23135AE-C903-C7BE-A798-85D338D6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109538"/>
            <a:ext cx="1673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  <a:t>Ege Üniversitesi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  <a:t>Mühendislik Fakültesi- Bilgisayar Mühendisliği Bölümü</a:t>
            </a:r>
            <a:endParaRPr lang="en-US" altLang="tr-TR" sz="4800" b="1" dirty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368" name="Picture 7">
            <a:extLst>
              <a:ext uri="{FF2B5EF4-FFF2-40B4-BE49-F238E27FC236}">
                <a16:creationId xmlns:a16="http://schemas.microsoft.com/office/drawing/2014/main" id="{7A3B40E3-C9B5-6D28-2165-552A0427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38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10">
            <a:extLst>
              <a:ext uri="{FF2B5EF4-FFF2-40B4-BE49-F238E27FC236}">
                <a16:creationId xmlns:a16="http://schemas.microsoft.com/office/drawing/2014/main" id="{7F408376-4B28-E612-C5D1-68FFEE2A7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400" y="7953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19C27620-18E2-2C6E-5723-8817913B2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4685" y="19328991"/>
            <a:ext cx="2438400" cy="2438400"/>
          </a:xfrm>
          <a:prstGeom prst="rect">
            <a:avLst/>
          </a:prstGeom>
        </p:spPr>
      </p:pic>
      <p:pic>
        <p:nvPicPr>
          <p:cNvPr id="5" name="Picture 4" descr="A close up of a word&#10;&#10;Description automatically generated">
            <a:extLst>
              <a:ext uri="{FF2B5EF4-FFF2-40B4-BE49-F238E27FC236}">
                <a16:creationId xmlns:a16="http://schemas.microsoft.com/office/drawing/2014/main" id="{4F66022A-4E9E-73C3-F4F9-579ABF6C1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72631" y="19437563"/>
            <a:ext cx="4124325" cy="1104900"/>
          </a:xfrm>
          <a:prstGeom prst="rect">
            <a:avLst/>
          </a:prstGeom>
        </p:spPr>
      </p:pic>
      <p:pic>
        <p:nvPicPr>
          <p:cNvPr id="13" name="Picture 12" descr="A logo with black text&#10;&#10;Description automatically generated">
            <a:extLst>
              <a:ext uri="{FF2B5EF4-FFF2-40B4-BE49-F238E27FC236}">
                <a16:creationId xmlns:a16="http://schemas.microsoft.com/office/drawing/2014/main" id="{2752D44B-008A-6941-2DE0-393B48B2B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20318" y="21010153"/>
            <a:ext cx="3028950" cy="1514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5C8ED9-8425-ACEB-EBF4-0E9320B77E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9084" y="23719249"/>
            <a:ext cx="8537872" cy="44823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B87A665-6C7B-2D7E-8E7E-F6229A375D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5775" y="24673772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06A9E810D9A97D439EB083543E47E410" ma:contentTypeVersion="4" ma:contentTypeDescription="Yeni belge oluşturun." ma:contentTypeScope="" ma:versionID="8310d8af4aa223183485ba7fb54cedaa">
  <xsd:schema xmlns:xsd="http://www.w3.org/2001/XMLSchema" xmlns:xs="http://www.w3.org/2001/XMLSchema" xmlns:p="http://schemas.microsoft.com/office/2006/metadata/properties" xmlns:ns2="08506c82-ea4b-41fa-93fb-48b45b7cf472" targetNamespace="http://schemas.microsoft.com/office/2006/metadata/properties" ma:root="true" ma:fieldsID="439fbbd41d2ed0a68e931b78103bad19" ns2:_="">
    <xsd:import namespace="08506c82-ea4b-41fa-93fb-48b45b7cf4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c82-ea4b-41fa-93fb-48b45b7cf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86B1E9-9EBA-4D18-9EB5-A60A79C0F8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FE0616-DA86-4E44-93BA-C8E099DC84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A3BFDF-06EB-4FCB-845D-1518BD7DE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c82-ea4b-41fa-93fb-48b45b7cf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306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Template</dc:title>
  <dc:creator>Template.org</dc:creator>
  <cp:keywords>scientific poster template</cp:keywords>
  <cp:lastModifiedBy>Alin Biçer</cp:lastModifiedBy>
  <cp:revision>38</cp:revision>
  <dcterms:created xsi:type="dcterms:W3CDTF">2012-02-02T05:39:18Z</dcterms:created>
  <dcterms:modified xsi:type="dcterms:W3CDTF">2024-04-29T10:48:46Z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0x01010006A9E810D9A97D439EB083543E47E410</vt:lpwstr>
  </property>
</Properties>
</file>