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4"/>
  </p:sldMasterIdLst>
  <p:notesMasterIdLst>
    <p:notesMasterId r:id="rId6"/>
  </p:notesMasterIdLst>
  <p:sldIdLst>
    <p:sldId id="256" r:id="rId5"/>
  </p:sldIdLst>
  <p:sldSz cx="21386800" cy="30243463"/>
  <p:notesSz cx="9144000" cy="6858000"/>
  <p:defaultTextStyle>
    <a:defPPr>
      <a:defRPr lang="en-US"/>
    </a:defPPr>
    <a:lvl1pPr algn="l" defTabSz="2947988" rtl="0" eaLnBrk="0" fontAlgn="base" hangingPunct="0">
      <a:spcBef>
        <a:spcPct val="0"/>
      </a:spcBef>
      <a:spcAft>
        <a:spcPct val="0"/>
      </a:spcAft>
      <a:defRPr sz="5800" kern="1200">
        <a:solidFill>
          <a:schemeClr val="tx1"/>
        </a:solidFill>
        <a:latin typeface="Calibri" panose="020F0502020204030204" pitchFamily="34" charset="0"/>
        <a:ea typeface="+mn-ea"/>
        <a:cs typeface="Arial" panose="020B0604020202020204" pitchFamily="34" charset="0"/>
      </a:defRPr>
    </a:lvl1pPr>
    <a:lvl2pPr marL="1473200" indent="-1016000" algn="l" defTabSz="2947988" rtl="0" eaLnBrk="0" fontAlgn="base" hangingPunct="0">
      <a:spcBef>
        <a:spcPct val="0"/>
      </a:spcBef>
      <a:spcAft>
        <a:spcPct val="0"/>
      </a:spcAft>
      <a:defRPr sz="5800" kern="1200">
        <a:solidFill>
          <a:schemeClr val="tx1"/>
        </a:solidFill>
        <a:latin typeface="Calibri" panose="020F0502020204030204" pitchFamily="34" charset="0"/>
        <a:ea typeface="+mn-ea"/>
        <a:cs typeface="Arial" panose="020B0604020202020204" pitchFamily="34" charset="0"/>
      </a:defRPr>
    </a:lvl2pPr>
    <a:lvl3pPr marL="2947988" indent="-2033588" algn="l" defTabSz="2947988" rtl="0" eaLnBrk="0" fontAlgn="base" hangingPunct="0">
      <a:spcBef>
        <a:spcPct val="0"/>
      </a:spcBef>
      <a:spcAft>
        <a:spcPct val="0"/>
      </a:spcAft>
      <a:defRPr sz="5800" kern="1200">
        <a:solidFill>
          <a:schemeClr val="tx1"/>
        </a:solidFill>
        <a:latin typeface="Calibri" panose="020F0502020204030204" pitchFamily="34" charset="0"/>
        <a:ea typeface="+mn-ea"/>
        <a:cs typeface="Arial" panose="020B0604020202020204" pitchFamily="34" charset="0"/>
      </a:defRPr>
    </a:lvl3pPr>
    <a:lvl4pPr marL="4422775" indent="-3051175" algn="l" defTabSz="2947988" rtl="0" eaLnBrk="0" fontAlgn="base" hangingPunct="0">
      <a:spcBef>
        <a:spcPct val="0"/>
      </a:spcBef>
      <a:spcAft>
        <a:spcPct val="0"/>
      </a:spcAft>
      <a:defRPr sz="5800" kern="1200">
        <a:solidFill>
          <a:schemeClr val="tx1"/>
        </a:solidFill>
        <a:latin typeface="Calibri" panose="020F0502020204030204" pitchFamily="34" charset="0"/>
        <a:ea typeface="+mn-ea"/>
        <a:cs typeface="Arial" panose="020B0604020202020204" pitchFamily="34" charset="0"/>
      </a:defRPr>
    </a:lvl4pPr>
    <a:lvl5pPr marL="5897563" indent="-4068763" algn="l" defTabSz="2947988" rtl="0" eaLnBrk="0" fontAlgn="base" hangingPunct="0">
      <a:spcBef>
        <a:spcPct val="0"/>
      </a:spcBef>
      <a:spcAft>
        <a:spcPct val="0"/>
      </a:spcAft>
      <a:defRPr sz="5800"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sz="5800"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sz="5800"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sz="5800"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sz="5800"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9526">
          <p15:clr>
            <a:srgbClr val="A4A3A4"/>
          </p15:clr>
        </p15:guide>
        <p15:guide id="2" pos="6736">
          <p15:clr>
            <a:srgbClr val="A4A3A4"/>
          </p15:clr>
        </p15:guide>
      </p15:sldGuideLst>
    </p:ext>
    <p:ext uri="{2D200454-40CA-4A62-9FC3-DE9A4176ACB9}">
      <p15:notesGuideLst xmlns:p15="http://schemas.microsoft.com/office/powerpoint/2012/main" xmlns="">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08"/>
    <p:restoredTop sz="90142" autoAdjust="0"/>
  </p:normalViewPr>
  <p:slideViewPr>
    <p:cSldViewPr>
      <p:cViewPr>
        <p:scale>
          <a:sx n="50" d="100"/>
          <a:sy n="50" d="100"/>
        </p:scale>
        <p:origin x="-1428" y="-78"/>
      </p:cViewPr>
      <p:guideLst>
        <p:guide orient="horz" pos="9526"/>
        <p:guide pos="6736"/>
      </p:guideLst>
    </p:cSldViewPr>
  </p:slideViewPr>
  <p:notesTextViewPr>
    <p:cViewPr>
      <p:scale>
        <a:sx n="1" d="1"/>
        <a:sy n="1" d="1"/>
      </p:scale>
      <p:origin x="0" y="0"/>
    </p:cViewPr>
  </p:notesTextViewPr>
  <p:notesViewPr>
    <p:cSldViewPr>
      <p:cViewPr varScale="1">
        <p:scale>
          <a:sx n="93" d="100"/>
          <a:sy n="93" d="100"/>
        </p:scale>
        <p:origin x="-2130" y="-96"/>
      </p:cViewPr>
      <p:guideLst>
        <p:guide orient="horz" pos="2160"/>
        <p:guide pos="288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B800C9F3-894E-4E0F-9E5A-C7FFF0D28E46}"/>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defTabSz="2949096"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xmlns="" id="{0CD64983-32D9-4873-AAAC-FF8635C2E3AB}"/>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defTabSz="2949096" eaLnBrk="1" fontAlgn="auto" hangingPunct="1">
              <a:spcBef>
                <a:spcPts val="0"/>
              </a:spcBef>
              <a:spcAft>
                <a:spcPts val="0"/>
              </a:spcAft>
              <a:defRPr sz="1200">
                <a:latin typeface="+mn-lt"/>
                <a:cs typeface="+mn-cs"/>
              </a:defRPr>
            </a:lvl1pPr>
          </a:lstStyle>
          <a:p>
            <a:pPr>
              <a:defRPr/>
            </a:pPr>
            <a:fld id="{D88D980F-162F-46ED-8A02-05A22F26DE6D}" type="datetimeFigureOut">
              <a:rPr lang="en-US"/>
              <a:pPr>
                <a:defRPr/>
              </a:pPr>
              <a:t>4/28/2024</a:t>
            </a:fld>
            <a:endParaRPr lang="en-US"/>
          </a:p>
        </p:txBody>
      </p:sp>
      <p:sp>
        <p:nvSpPr>
          <p:cNvPr id="4" name="Slide Image Placeholder 3">
            <a:extLst>
              <a:ext uri="{FF2B5EF4-FFF2-40B4-BE49-F238E27FC236}">
                <a16:creationId xmlns:a16="http://schemas.microsoft.com/office/drawing/2014/main" xmlns="" id="{E5649782-B697-4E04-82BD-3071A5E85A33}"/>
              </a:ext>
            </a:extLst>
          </p:cNvPr>
          <p:cNvSpPr>
            <a:spLocks noGrp="1" noRot="1" noChangeAspect="1"/>
          </p:cNvSpPr>
          <p:nvPr>
            <p:ph type="sldImg" idx="2"/>
          </p:nvPr>
        </p:nvSpPr>
        <p:spPr>
          <a:xfrm>
            <a:off x="3662363" y="514350"/>
            <a:ext cx="1819275" cy="25717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xmlns="" id="{D1DDE9FD-5207-45B1-B475-B01415BBA5B2}"/>
              </a:ext>
            </a:extLst>
          </p:cNvPr>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32C41CE1-CC84-4C59-8BA6-C4D8A17D5329}"/>
              </a:ext>
            </a:extLst>
          </p:cNvPr>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defTabSz="2949096"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xmlns="" id="{6BAD3D2D-3E16-4945-8964-A5CBAA3C471A}"/>
              </a:ext>
            </a:extLst>
          </p:cNvPr>
          <p:cNvSpPr>
            <a:spLocks noGrp="1"/>
          </p:cNvSpPr>
          <p:nvPr>
            <p:ph type="sldNum" sz="quarter" idx="5"/>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CEC5A656-F016-46C0-A1B4-35F35475AB08}" type="slidenum">
              <a:rPr lang="en-US" altLang="tr-TR"/>
              <a:pPr/>
              <a:t>‹#›</a:t>
            </a:fld>
            <a:endParaRPr lang="en-US" altLang="tr-TR"/>
          </a:p>
        </p:txBody>
      </p:sp>
    </p:spTree>
  </p:cSld>
  <p:clrMap bg1="lt1" tx1="dk1" bg2="lt2" tx2="dk2" accent1="accent1" accent2="accent2" accent3="accent3" accent4="accent4" accent5="accent5" accent6="accent6" hlink="hlink" folHlink="folHlink"/>
  <p:notesStyle>
    <a:lvl1pPr algn="l" defTabSz="2947988" rtl="0" eaLnBrk="0" fontAlgn="base" hangingPunct="0">
      <a:spcBef>
        <a:spcPct val="30000"/>
      </a:spcBef>
      <a:spcAft>
        <a:spcPct val="0"/>
      </a:spcAft>
      <a:defRPr sz="3800" kern="1200">
        <a:solidFill>
          <a:schemeClr val="tx1"/>
        </a:solidFill>
        <a:latin typeface="+mn-lt"/>
        <a:ea typeface="+mn-ea"/>
        <a:cs typeface="+mn-cs"/>
      </a:defRPr>
    </a:lvl1pPr>
    <a:lvl2pPr marL="1473200" algn="l" defTabSz="2947988" rtl="0" eaLnBrk="0" fontAlgn="base" hangingPunct="0">
      <a:spcBef>
        <a:spcPct val="30000"/>
      </a:spcBef>
      <a:spcAft>
        <a:spcPct val="0"/>
      </a:spcAft>
      <a:defRPr sz="3800" kern="1200">
        <a:solidFill>
          <a:schemeClr val="tx1"/>
        </a:solidFill>
        <a:latin typeface="+mn-lt"/>
        <a:ea typeface="+mn-ea"/>
        <a:cs typeface="+mn-cs"/>
      </a:defRPr>
    </a:lvl2pPr>
    <a:lvl3pPr marL="2947988" algn="l" defTabSz="2947988" rtl="0" eaLnBrk="0" fontAlgn="base" hangingPunct="0">
      <a:spcBef>
        <a:spcPct val="30000"/>
      </a:spcBef>
      <a:spcAft>
        <a:spcPct val="0"/>
      </a:spcAft>
      <a:defRPr sz="3800" kern="1200">
        <a:solidFill>
          <a:schemeClr val="tx1"/>
        </a:solidFill>
        <a:latin typeface="+mn-lt"/>
        <a:ea typeface="+mn-ea"/>
        <a:cs typeface="+mn-cs"/>
      </a:defRPr>
    </a:lvl3pPr>
    <a:lvl4pPr marL="4422775" algn="l" defTabSz="2947988" rtl="0" eaLnBrk="0" fontAlgn="base" hangingPunct="0">
      <a:spcBef>
        <a:spcPct val="30000"/>
      </a:spcBef>
      <a:spcAft>
        <a:spcPct val="0"/>
      </a:spcAft>
      <a:defRPr sz="3800" kern="1200">
        <a:solidFill>
          <a:schemeClr val="tx1"/>
        </a:solidFill>
        <a:latin typeface="+mn-lt"/>
        <a:ea typeface="+mn-ea"/>
        <a:cs typeface="+mn-cs"/>
      </a:defRPr>
    </a:lvl4pPr>
    <a:lvl5pPr marL="5897563" algn="l" defTabSz="2947988" rtl="0" eaLnBrk="0" fontAlgn="base" hangingPunct="0">
      <a:spcBef>
        <a:spcPct val="30000"/>
      </a:spcBef>
      <a:spcAft>
        <a:spcPct val="0"/>
      </a:spcAft>
      <a:defRPr sz="3800" kern="1200">
        <a:solidFill>
          <a:schemeClr val="tx1"/>
        </a:solidFill>
        <a:latin typeface="+mn-lt"/>
        <a:ea typeface="+mn-ea"/>
        <a:cs typeface="+mn-cs"/>
      </a:defRPr>
    </a:lvl5pPr>
    <a:lvl6pPr marL="7372738" algn="l" defTabSz="2949096" rtl="0" eaLnBrk="1" latinLnBrk="0" hangingPunct="1">
      <a:defRPr sz="3800" kern="1200">
        <a:solidFill>
          <a:schemeClr val="tx1"/>
        </a:solidFill>
        <a:latin typeface="+mn-lt"/>
        <a:ea typeface="+mn-ea"/>
        <a:cs typeface="+mn-cs"/>
      </a:defRPr>
    </a:lvl6pPr>
    <a:lvl7pPr marL="8847288" algn="l" defTabSz="2949096" rtl="0" eaLnBrk="1" latinLnBrk="0" hangingPunct="1">
      <a:defRPr sz="3800" kern="1200">
        <a:solidFill>
          <a:schemeClr val="tx1"/>
        </a:solidFill>
        <a:latin typeface="+mn-lt"/>
        <a:ea typeface="+mn-ea"/>
        <a:cs typeface="+mn-cs"/>
      </a:defRPr>
    </a:lvl7pPr>
    <a:lvl8pPr marL="10321834" algn="l" defTabSz="2949096" rtl="0" eaLnBrk="1" latinLnBrk="0" hangingPunct="1">
      <a:defRPr sz="3800" kern="1200">
        <a:solidFill>
          <a:schemeClr val="tx1"/>
        </a:solidFill>
        <a:latin typeface="+mn-lt"/>
        <a:ea typeface="+mn-ea"/>
        <a:cs typeface="+mn-cs"/>
      </a:defRPr>
    </a:lvl8pPr>
    <a:lvl9pPr marL="11796380" algn="l" defTabSz="2949096" rtl="0" eaLnBrk="1" latinLnBrk="0" hangingPunct="1">
      <a:defRPr sz="3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ayt Görüntüsü Yer Tutucusu 1">
            <a:extLst>
              <a:ext uri="{FF2B5EF4-FFF2-40B4-BE49-F238E27FC236}">
                <a16:creationId xmlns:a16="http://schemas.microsoft.com/office/drawing/2014/main" xmlns="" id="{C2CF3D10-211C-72BE-F707-7648C3DE36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2" name="Not Yer Tutucusu 2">
            <a:extLst>
              <a:ext uri="{FF2B5EF4-FFF2-40B4-BE49-F238E27FC236}">
                <a16:creationId xmlns:a16="http://schemas.microsoft.com/office/drawing/2014/main" xmlns="" id="{9AFBF58A-B5E4-A128-66E3-3ACBF9044C76}"/>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tr-TR" altLang="en-US"/>
          </a:p>
        </p:txBody>
      </p:sp>
      <p:sp>
        <p:nvSpPr>
          <p:cNvPr id="15363" name="Slayt Numarası Yer Tutucusu 3">
            <a:extLst>
              <a:ext uri="{FF2B5EF4-FFF2-40B4-BE49-F238E27FC236}">
                <a16:creationId xmlns:a16="http://schemas.microsoft.com/office/drawing/2014/main" xmlns="" id="{B6EABB4D-B879-CF7B-6807-BB05C437A945}"/>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A5F77D40-A086-4C79-ABF6-CF3F2816FED0}" type="slidenum">
              <a:rPr lang="en-US" altLang="tr-TR"/>
              <a:pPr/>
              <a:t>1</a:t>
            </a:fld>
            <a:endParaRPr lang="en-US" alt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4010" y="9395077"/>
            <a:ext cx="18178780" cy="6482742"/>
          </a:xfrm>
        </p:spPr>
        <p:txBody>
          <a:bodyPr/>
          <a:lstStyle/>
          <a:p>
            <a:r>
              <a:rPr lang="en-US"/>
              <a:t>Click to edit Master title style</a:t>
            </a:r>
          </a:p>
        </p:txBody>
      </p:sp>
      <p:sp>
        <p:nvSpPr>
          <p:cNvPr id="3" name="Subtitle 2"/>
          <p:cNvSpPr>
            <a:spLocks noGrp="1"/>
          </p:cNvSpPr>
          <p:nvPr>
            <p:ph type="subTitle" idx="1"/>
          </p:nvPr>
        </p:nvSpPr>
        <p:spPr>
          <a:xfrm>
            <a:off x="3208020" y="17137961"/>
            <a:ext cx="14970760" cy="7728886"/>
          </a:xfrm>
        </p:spPr>
        <p:txBody>
          <a:bodyPr/>
          <a:lstStyle>
            <a:lvl1pPr marL="0" indent="0" algn="ctr">
              <a:buNone/>
              <a:defRPr>
                <a:solidFill>
                  <a:schemeClr val="tx1">
                    <a:tint val="75000"/>
                  </a:schemeClr>
                </a:solidFill>
              </a:defRPr>
            </a:lvl1pPr>
            <a:lvl2pPr marL="1472540" indent="0" algn="ctr">
              <a:buNone/>
              <a:defRPr>
                <a:solidFill>
                  <a:schemeClr val="tx1">
                    <a:tint val="75000"/>
                  </a:schemeClr>
                </a:solidFill>
              </a:defRPr>
            </a:lvl2pPr>
            <a:lvl3pPr marL="2945079" indent="0" algn="ctr">
              <a:buNone/>
              <a:defRPr>
                <a:solidFill>
                  <a:schemeClr val="tx1">
                    <a:tint val="75000"/>
                  </a:schemeClr>
                </a:solidFill>
              </a:defRPr>
            </a:lvl3pPr>
            <a:lvl4pPr marL="4417616" indent="0" algn="ctr">
              <a:buNone/>
              <a:defRPr>
                <a:solidFill>
                  <a:schemeClr val="tx1">
                    <a:tint val="75000"/>
                  </a:schemeClr>
                </a:solidFill>
              </a:defRPr>
            </a:lvl4pPr>
            <a:lvl5pPr marL="5890159" indent="0" algn="ctr">
              <a:buNone/>
              <a:defRPr>
                <a:solidFill>
                  <a:schemeClr val="tx1">
                    <a:tint val="75000"/>
                  </a:schemeClr>
                </a:solidFill>
              </a:defRPr>
            </a:lvl5pPr>
            <a:lvl6pPr marL="7362698" indent="0" algn="ctr">
              <a:buNone/>
              <a:defRPr>
                <a:solidFill>
                  <a:schemeClr val="tx1">
                    <a:tint val="75000"/>
                  </a:schemeClr>
                </a:solidFill>
              </a:defRPr>
            </a:lvl6pPr>
            <a:lvl7pPr marL="8835238" indent="0" algn="ctr">
              <a:buNone/>
              <a:defRPr>
                <a:solidFill>
                  <a:schemeClr val="tx1">
                    <a:tint val="75000"/>
                  </a:schemeClr>
                </a:solidFill>
              </a:defRPr>
            </a:lvl7pPr>
            <a:lvl8pPr marL="10307781" indent="0" algn="ctr">
              <a:buNone/>
              <a:defRPr>
                <a:solidFill>
                  <a:schemeClr val="tx1">
                    <a:tint val="75000"/>
                  </a:schemeClr>
                </a:solidFill>
              </a:defRPr>
            </a:lvl8pPr>
            <a:lvl9pPr marL="11780318"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xmlns="" id="{C3D48AC6-37C5-B341-7546-8CAEC5CA8CD5}"/>
              </a:ext>
            </a:extLst>
          </p:cNvPr>
          <p:cNvSpPr>
            <a:spLocks noGrp="1"/>
          </p:cNvSpPr>
          <p:nvPr>
            <p:ph type="dt" sz="half" idx="10"/>
          </p:nvPr>
        </p:nvSpPr>
        <p:spPr/>
        <p:txBody>
          <a:bodyPr/>
          <a:lstStyle>
            <a:lvl1pPr>
              <a:defRPr/>
            </a:lvl1pPr>
          </a:lstStyle>
          <a:p>
            <a:pPr>
              <a:defRPr/>
            </a:pPr>
            <a:fld id="{9479FA7C-BC1F-41E4-B99A-6FF85BC209F6}" type="datetimeFigureOut">
              <a:rPr lang="en-US"/>
              <a:pPr>
                <a:defRPr/>
              </a:pPr>
              <a:t>4/28/2024</a:t>
            </a:fld>
            <a:endParaRPr lang="en-US"/>
          </a:p>
        </p:txBody>
      </p:sp>
      <p:sp>
        <p:nvSpPr>
          <p:cNvPr id="5" name="Footer Placeholder 4">
            <a:extLst>
              <a:ext uri="{FF2B5EF4-FFF2-40B4-BE49-F238E27FC236}">
                <a16:creationId xmlns:a16="http://schemas.microsoft.com/office/drawing/2014/main" xmlns="" id="{68D6E217-A84B-3C90-704B-BC43C30E7E3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8A7591AF-F664-29C9-07B1-097EAA50BC7D}"/>
              </a:ext>
            </a:extLst>
          </p:cNvPr>
          <p:cNvSpPr>
            <a:spLocks noGrp="1"/>
          </p:cNvSpPr>
          <p:nvPr>
            <p:ph type="sldNum" sz="quarter" idx="12"/>
          </p:nvPr>
        </p:nvSpPr>
        <p:spPr/>
        <p:txBody>
          <a:bodyPr/>
          <a:lstStyle>
            <a:lvl1pPr>
              <a:defRPr/>
            </a:lvl1pPr>
          </a:lstStyle>
          <a:p>
            <a:fld id="{E7A9CF04-7E84-49E5-B369-060031492EA7}" type="slidenum">
              <a:rPr lang="en-US" altLang="tr-TR"/>
              <a:pPr/>
              <a:t>‹#›</a:t>
            </a:fld>
            <a:endParaRPr lang="en-US" altLang="tr-TR"/>
          </a:p>
        </p:txBody>
      </p:sp>
    </p:spTree>
    <p:extLst>
      <p:ext uri="{BB962C8B-B14F-4D97-AF65-F5344CB8AC3E}">
        <p14:creationId xmlns:p14="http://schemas.microsoft.com/office/powerpoint/2010/main" xmlns="" val="2490969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DEE7B37-0C2B-E6B6-4033-E46D8B457145}"/>
              </a:ext>
            </a:extLst>
          </p:cNvPr>
          <p:cNvSpPr>
            <a:spLocks noGrp="1"/>
          </p:cNvSpPr>
          <p:nvPr>
            <p:ph type="dt" sz="half" idx="10"/>
          </p:nvPr>
        </p:nvSpPr>
        <p:spPr/>
        <p:txBody>
          <a:bodyPr/>
          <a:lstStyle>
            <a:lvl1pPr>
              <a:defRPr/>
            </a:lvl1pPr>
          </a:lstStyle>
          <a:p>
            <a:pPr>
              <a:defRPr/>
            </a:pPr>
            <a:fld id="{E7FA7091-1495-4D2E-A2C1-133CF70DD024}" type="datetimeFigureOut">
              <a:rPr lang="en-US"/>
              <a:pPr>
                <a:defRPr/>
              </a:pPr>
              <a:t>4/28/2024</a:t>
            </a:fld>
            <a:endParaRPr lang="en-US"/>
          </a:p>
        </p:txBody>
      </p:sp>
      <p:sp>
        <p:nvSpPr>
          <p:cNvPr id="5" name="Footer Placeholder 4">
            <a:extLst>
              <a:ext uri="{FF2B5EF4-FFF2-40B4-BE49-F238E27FC236}">
                <a16:creationId xmlns:a16="http://schemas.microsoft.com/office/drawing/2014/main" xmlns="" id="{24714212-46D3-6D7C-59CA-C62439CDB9B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0CA55546-2F5F-3450-EE84-C6B614A0899F}"/>
              </a:ext>
            </a:extLst>
          </p:cNvPr>
          <p:cNvSpPr>
            <a:spLocks noGrp="1"/>
          </p:cNvSpPr>
          <p:nvPr>
            <p:ph type="sldNum" sz="quarter" idx="12"/>
          </p:nvPr>
        </p:nvSpPr>
        <p:spPr/>
        <p:txBody>
          <a:bodyPr/>
          <a:lstStyle>
            <a:lvl1pPr>
              <a:defRPr/>
            </a:lvl1pPr>
          </a:lstStyle>
          <a:p>
            <a:fld id="{58F41DF5-6074-4665-B4FF-F7CBC1D4CE56}" type="slidenum">
              <a:rPr lang="en-US" altLang="tr-TR"/>
              <a:pPr/>
              <a:t>‹#›</a:t>
            </a:fld>
            <a:endParaRPr lang="en-US" altLang="tr-TR"/>
          </a:p>
        </p:txBody>
      </p:sp>
    </p:spTree>
    <p:extLst>
      <p:ext uri="{BB962C8B-B14F-4D97-AF65-F5344CB8AC3E}">
        <p14:creationId xmlns:p14="http://schemas.microsoft.com/office/powerpoint/2010/main" xmlns="" val="2526491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22065" y="5810667"/>
            <a:ext cx="20209782" cy="12386518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492714" y="5810667"/>
            <a:ext cx="60272905" cy="12386518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1FC579B-A62E-6E15-C990-A584C52E254E}"/>
              </a:ext>
            </a:extLst>
          </p:cNvPr>
          <p:cNvSpPr>
            <a:spLocks noGrp="1"/>
          </p:cNvSpPr>
          <p:nvPr>
            <p:ph type="dt" sz="half" idx="10"/>
          </p:nvPr>
        </p:nvSpPr>
        <p:spPr/>
        <p:txBody>
          <a:bodyPr/>
          <a:lstStyle>
            <a:lvl1pPr>
              <a:defRPr/>
            </a:lvl1pPr>
          </a:lstStyle>
          <a:p>
            <a:pPr>
              <a:defRPr/>
            </a:pPr>
            <a:fld id="{F5068163-0ECE-40CA-96C1-1FD4E3FF1EFA}" type="datetimeFigureOut">
              <a:rPr lang="en-US"/>
              <a:pPr>
                <a:defRPr/>
              </a:pPr>
              <a:t>4/28/2024</a:t>
            </a:fld>
            <a:endParaRPr lang="en-US"/>
          </a:p>
        </p:txBody>
      </p:sp>
      <p:sp>
        <p:nvSpPr>
          <p:cNvPr id="5" name="Footer Placeholder 4">
            <a:extLst>
              <a:ext uri="{FF2B5EF4-FFF2-40B4-BE49-F238E27FC236}">
                <a16:creationId xmlns:a16="http://schemas.microsoft.com/office/drawing/2014/main" xmlns="" id="{7B3CA159-578E-2921-DE4B-D55377A72CF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1779439B-F322-532D-8A56-C92F7AC941D6}"/>
              </a:ext>
            </a:extLst>
          </p:cNvPr>
          <p:cNvSpPr>
            <a:spLocks noGrp="1"/>
          </p:cNvSpPr>
          <p:nvPr>
            <p:ph type="sldNum" sz="quarter" idx="12"/>
          </p:nvPr>
        </p:nvSpPr>
        <p:spPr/>
        <p:txBody>
          <a:bodyPr/>
          <a:lstStyle>
            <a:lvl1pPr>
              <a:defRPr/>
            </a:lvl1pPr>
          </a:lstStyle>
          <a:p>
            <a:fld id="{2364F1B8-4E3A-4756-BFBD-215205F00540}" type="slidenum">
              <a:rPr lang="en-US" altLang="tr-TR"/>
              <a:pPr/>
              <a:t>‹#›</a:t>
            </a:fld>
            <a:endParaRPr lang="en-US" altLang="tr-TR"/>
          </a:p>
        </p:txBody>
      </p:sp>
    </p:spTree>
    <p:extLst>
      <p:ext uri="{BB962C8B-B14F-4D97-AF65-F5344CB8AC3E}">
        <p14:creationId xmlns:p14="http://schemas.microsoft.com/office/powerpoint/2010/main" xmlns="" val="4050648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A8FA9C7-5232-F7A5-4C71-09747267AA6B}"/>
              </a:ext>
            </a:extLst>
          </p:cNvPr>
          <p:cNvSpPr>
            <a:spLocks noGrp="1"/>
          </p:cNvSpPr>
          <p:nvPr>
            <p:ph type="dt" sz="half" idx="10"/>
          </p:nvPr>
        </p:nvSpPr>
        <p:spPr/>
        <p:txBody>
          <a:bodyPr/>
          <a:lstStyle>
            <a:lvl1pPr>
              <a:defRPr/>
            </a:lvl1pPr>
          </a:lstStyle>
          <a:p>
            <a:pPr>
              <a:defRPr/>
            </a:pPr>
            <a:fld id="{983425DB-27E3-4D71-A74E-7769C1E358CC}" type="datetimeFigureOut">
              <a:rPr lang="en-US"/>
              <a:pPr>
                <a:defRPr/>
              </a:pPr>
              <a:t>4/28/2024</a:t>
            </a:fld>
            <a:endParaRPr lang="en-US"/>
          </a:p>
        </p:txBody>
      </p:sp>
      <p:sp>
        <p:nvSpPr>
          <p:cNvPr id="5" name="Footer Placeholder 4">
            <a:extLst>
              <a:ext uri="{FF2B5EF4-FFF2-40B4-BE49-F238E27FC236}">
                <a16:creationId xmlns:a16="http://schemas.microsoft.com/office/drawing/2014/main" xmlns="" id="{622604B8-A537-3A4D-2292-EC3F277FF5B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CC11A136-4E88-5811-F03D-B0EBC7FBD2D1}"/>
              </a:ext>
            </a:extLst>
          </p:cNvPr>
          <p:cNvSpPr>
            <a:spLocks noGrp="1"/>
          </p:cNvSpPr>
          <p:nvPr>
            <p:ph type="sldNum" sz="quarter" idx="12"/>
          </p:nvPr>
        </p:nvSpPr>
        <p:spPr/>
        <p:txBody>
          <a:bodyPr/>
          <a:lstStyle>
            <a:lvl1pPr>
              <a:defRPr/>
            </a:lvl1pPr>
          </a:lstStyle>
          <a:p>
            <a:fld id="{B3187770-2B85-4260-9BFD-CF57EFBF4BD9}" type="slidenum">
              <a:rPr lang="en-US" altLang="tr-TR"/>
              <a:pPr/>
              <a:t>‹#›</a:t>
            </a:fld>
            <a:endParaRPr lang="en-US" altLang="tr-TR"/>
          </a:p>
        </p:txBody>
      </p:sp>
    </p:spTree>
    <p:extLst>
      <p:ext uri="{BB962C8B-B14F-4D97-AF65-F5344CB8AC3E}">
        <p14:creationId xmlns:p14="http://schemas.microsoft.com/office/powerpoint/2010/main" xmlns="" val="805401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9410" y="19434228"/>
            <a:ext cx="18178780" cy="6006688"/>
          </a:xfrm>
        </p:spPr>
        <p:txBody>
          <a:bodyPr anchor="t"/>
          <a:lstStyle>
            <a:lvl1pPr algn="l">
              <a:defRPr sz="12900" b="1" cap="all"/>
            </a:lvl1pPr>
          </a:lstStyle>
          <a:p>
            <a:r>
              <a:rPr lang="en-US"/>
              <a:t>Click to edit Master title style</a:t>
            </a:r>
          </a:p>
        </p:txBody>
      </p:sp>
      <p:sp>
        <p:nvSpPr>
          <p:cNvPr id="3" name="Text Placeholder 2"/>
          <p:cNvSpPr>
            <a:spLocks noGrp="1"/>
          </p:cNvSpPr>
          <p:nvPr>
            <p:ph type="body" idx="1"/>
          </p:nvPr>
        </p:nvSpPr>
        <p:spPr>
          <a:xfrm>
            <a:off x="1689410" y="12818479"/>
            <a:ext cx="18178780" cy="6615755"/>
          </a:xfrm>
        </p:spPr>
        <p:txBody>
          <a:bodyPr anchor="b"/>
          <a:lstStyle>
            <a:lvl1pPr marL="0" indent="0">
              <a:buNone/>
              <a:defRPr sz="6400">
                <a:solidFill>
                  <a:schemeClr val="tx1">
                    <a:tint val="75000"/>
                  </a:schemeClr>
                </a:solidFill>
              </a:defRPr>
            </a:lvl1pPr>
            <a:lvl2pPr marL="1472540" indent="0">
              <a:buNone/>
              <a:defRPr sz="5800">
                <a:solidFill>
                  <a:schemeClr val="tx1">
                    <a:tint val="75000"/>
                  </a:schemeClr>
                </a:solidFill>
              </a:defRPr>
            </a:lvl2pPr>
            <a:lvl3pPr marL="2945079" indent="0">
              <a:buNone/>
              <a:defRPr sz="5100">
                <a:solidFill>
                  <a:schemeClr val="tx1">
                    <a:tint val="75000"/>
                  </a:schemeClr>
                </a:solidFill>
              </a:defRPr>
            </a:lvl3pPr>
            <a:lvl4pPr marL="4417616" indent="0">
              <a:buNone/>
              <a:defRPr sz="4500">
                <a:solidFill>
                  <a:schemeClr val="tx1">
                    <a:tint val="75000"/>
                  </a:schemeClr>
                </a:solidFill>
              </a:defRPr>
            </a:lvl4pPr>
            <a:lvl5pPr marL="5890159" indent="0">
              <a:buNone/>
              <a:defRPr sz="4500">
                <a:solidFill>
                  <a:schemeClr val="tx1">
                    <a:tint val="75000"/>
                  </a:schemeClr>
                </a:solidFill>
              </a:defRPr>
            </a:lvl5pPr>
            <a:lvl6pPr marL="7362698" indent="0">
              <a:buNone/>
              <a:defRPr sz="4500">
                <a:solidFill>
                  <a:schemeClr val="tx1">
                    <a:tint val="75000"/>
                  </a:schemeClr>
                </a:solidFill>
              </a:defRPr>
            </a:lvl6pPr>
            <a:lvl7pPr marL="8835238" indent="0">
              <a:buNone/>
              <a:defRPr sz="4500">
                <a:solidFill>
                  <a:schemeClr val="tx1">
                    <a:tint val="75000"/>
                  </a:schemeClr>
                </a:solidFill>
              </a:defRPr>
            </a:lvl7pPr>
            <a:lvl8pPr marL="10307781" indent="0">
              <a:buNone/>
              <a:defRPr sz="4500">
                <a:solidFill>
                  <a:schemeClr val="tx1">
                    <a:tint val="75000"/>
                  </a:schemeClr>
                </a:solidFill>
              </a:defRPr>
            </a:lvl8pPr>
            <a:lvl9pPr marL="11780318" indent="0">
              <a:buNone/>
              <a:defRPr sz="45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F364CC8-1752-C452-ACC0-95CFAED7930C}"/>
              </a:ext>
            </a:extLst>
          </p:cNvPr>
          <p:cNvSpPr>
            <a:spLocks noGrp="1"/>
          </p:cNvSpPr>
          <p:nvPr>
            <p:ph type="dt" sz="half" idx="10"/>
          </p:nvPr>
        </p:nvSpPr>
        <p:spPr/>
        <p:txBody>
          <a:bodyPr/>
          <a:lstStyle>
            <a:lvl1pPr>
              <a:defRPr/>
            </a:lvl1pPr>
          </a:lstStyle>
          <a:p>
            <a:pPr>
              <a:defRPr/>
            </a:pPr>
            <a:fld id="{3C1A8025-FBC9-4A2B-A7DD-934A113AAB0D}" type="datetimeFigureOut">
              <a:rPr lang="en-US"/>
              <a:pPr>
                <a:defRPr/>
              </a:pPr>
              <a:t>4/28/2024</a:t>
            </a:fld>
            <a:endParaRPr lang="en-US"/>
          </a:p>
        </p:txBody>
      </p:sp>
      <p:sp>
        <p:nvSpPr>
          <p:cNvPr id="5" name="Footer Placeholder 4">
            <a:extLst>
              <a:ext uri="{FF2B5EF4-FFF2-40B4-BE49-F238E27FC236}">
                <a16:creationId xmlns:a16="http://schemas.microsoft.com/office/drawing/2014/main" xmlns="" id="{DFFA9844-3A29-A0ED-3C24-7319C7D3C54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D05D0294-BBCD-9DB5-8A8F-C19BE8DC49E1}"/>
              </a:ext>
            </a:extLst>
          </p:cNvPr>
          <p:cNvSpPr>
            <a:spLocks noGrp="1"/>
          </p:cNvSpPr>
          <p:nvPr>
            <p:ph type="sldNum" sz="quarter" idx="12"/>
          </p:nvPr>
        </p:nvSpPr>
        <p:spPr/>
        <p:txBody>
          <a:bodyPr/>
          <a:lstStyle>
            <a:lvl1pPr>
              <a:defRPr/>
            </a:lvl1pPr>
          </a:lstStyle>
          <a:p>
            <a:fld id="{7528BB92-D745-414B-B323-6EA002A24CA2}" type="slidenum">
              <a:rPr lang="en-US" altLang="tr-TR"/>
              <a:pPr/>
              <a:t>‹#›</a:t>
            </a:fld>
            <a:endParaRPr lang="en-US" altLang="tr-TR"/>
          </a:p>
        </p:txBody>
      </p:sp>
    </p:spTree>
    <p:extLst>
      <p:ext uri="{BB962C8B-B14F-4D97-AF65-F5344CB8AC3E}">
        <p14:creationId xmlns:p14="http://schemas.microsoft.com/office/powerpoint/2010/main" xmlns="" val="4073283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492730" y="33869879"/>
            <a:ext cx="40241343" cy="95805972"/>
          </a:xfrm>
        </p:spPr>
        <p:txBody>
          <a:bodyPr/>
          <a:lstStyle>
            <a:lvl1pPr>
              <a:defRPr sz="9000"/>
            </a:lvl1pPr>
            <a:lvl2pPr>
              <a:defRPr sz="7700"/>
            </a:lvl2pPr>
            <a:lvl3pPr>
              <a:defRPr sz="6400"/>
            </a:lvl3pPr>
            <a:lvl4pPr>
              <a:defRPr sz="5800"/>
            </a:lvl4pPr>
            <a:lvl5pPr>
              <a:defRPr sz="5800"/>
            </a:lvl5pPr>
            <a:lvl6pPr>
              <a:defRPr sz="5800"/>
            </a:lvl6pPr>
            <a:lvl7pPr>
              <a:defRPr sz="5800"/>
            </a:lvl7pPr>
            <a:lvl8pPr>
              <a:defRPr sz="5800"/>
            </a:lvl8pPr>
            <a:lvl9pPr>
              <a:defRPr sz="5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090520" y="33869879"/>
            <a:ext cx="40241343" cy="95805972"/>
          </a:xfrm>
        </p:spPr>
        <p:txBody>
          <a:bodyPr/>
          <a:lstStyle>
            <a:lvl1pPr>
              <a:defRPr sz="9000"/>
            </a:lvl1pPr>
            <a:lvl2pPr>
              <a:defRPr sz="7700"/>
            </a:lvl2pPr>
            <a:lvl3pPr>
              <a:defRPr sz="6400"/>
            </a:lvl3pPr>
            <a:lvl4pPr>
              <a:defRPr sz="5800"/>
            </a:lvl4pPr>
            <a:lvl5pPr>
              <a:defRPr sz="5800"/>
            </a:lvl5pPr>
            <a:lvl6pPr>
              <a:defRPr sz="5800"/>
            </a:lvl6pPr>
            <a:lvl7pPr>
              <a:defRPr sz="5800"/>
            </a:lvl7pPr>
            <a:lvl8pPr>
              <a:defRPr sz="5800"/>
            </a:lvl8pPr>
            <a:lvl9pPr>
              <a:defRPr sz="5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540D722E-32C6-5E97-8F64-DB871641D656}"/>
              </a:ext>
            </a:extLst>
          </p:cNvPr>
          <p:cNvSpPr>
            <a:spLocks noGrp="1"/>
          </p:cNvSpPr>
          <p:nvPr>
            <p:ph type="dt" sz="half" idx="10"/>
          </p:nvPr>
        </p:nvSpPr>
        <p:spPr/>
        <p:txBody>
          <a:bodyPr/>
          <a:lstStyle>
            <a:lvl1pPr>
              <a:defRPr/>
            </a:lvl1pPr>
          </a:lstStyle>
          <a:p>
            <a:pPr>
              <a:defRPr/>
            </a:pPr>
            <a:fld id="{082730D5-B7AB-42F4-99FB-A5BD0C1F4388}" type="datetimeFigureOut">
              <a:rPr lang="en-US"/>
              <a:pPr>
                <a:defRPr/>
              </a:pPr>
              <a:t>4/28/2024</a:t>
            </a:fld>
            <a:endParaRPr lang="en-US"/>
          </a:p>
        </p:txBody>
      </p:sp>
      <p:sp>
        <p:nvSpPr>
          <p:cNvPr id="6" name="Footer Placeholder 4">
            <a:extLst>
              <a:ext uri="{FF2B5EF4-FFF2-40B4-BE49-F238E27FC236}">
                <a16:creationId xmlns:a16="http://schemas.microsoft.com/office/drawing/2014/main" xmlns="" id="{B14CB833-D70E-6862-7814-9A6FDB8FD97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1C69C6F7-9CAC-A580-3C71-635498044372}"/>
              </a:ext>
            </a:extLst>
          </p:cNvPr>
          <p:cNvSpPr>
            <a:spLocks noGrp="1"/>
          </p:cNvSpPr>
          <p:nvPr>
            <p:ph type="sldNum" sz="quarter" idx="12"/>
          </p:nvPr>
        </p:nvSpPr>
        <p:spPr/>
        <p:txBody>
          <a:bodyPr/>
          <a:lstStyle>
            <a:lvl1pPr>
              <a:defRPr/>
            </a:lvl1pPr>
          </a:lstStyle>
          <a:p>
            <a:fld id="{5282D01D-0F58-43A4-AB79-8F2BF2658D29}" type="slidenum">
              <a:rPr lang="en-US" altLang="tr-TR"/>
              <a:pPr/>
              <a:t>‹#›</a:t>
            </a:fld>
            <a:endParaRPr lang="en-US" altLang="tr-TR"/>
          </a:p>
        </p:txBody>
      </p:sp>
    </p:spTree>
    <p:extLst>
      <p:ext uri="{BB962C8B-B14F-4D97-AF65-F5344CB8AC3E}">
        <p14:creationId xmlns:p14="http://schemas.microsoft.com/office/powerpoint/2010/main" xmlns="" val="1615332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9340" y="1211140"/>
            <a:ext cx="19248120" cy="5040578"/>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69341" y="6769777"/>
            <a:ext cx="9449551" cy="2821321"/>
          </a:xfrm>
        </p:spPr>
        <p:txBody>
          <a:bodyPr anchor="b"/>
          <a:lstStyle>
            <a:lvl1pPr marL="0" indent="0">
              <a:buNone/>
              <a:defRPr sz="7700" b="1"/>
            </a:lvl1pPr>
            <a:lvl2pPr marL="1472540" indent="0">
              <a:buNone/>
              <a:defRPr sz="6400" b="1"/>
            </a:lvl2pPr>
            <a:lvl3pPr marL="2945079" indent="0">
              <a:buNone/>
              <a:defRPr sz="5800" b="1"/>
            </a:lvl3pPr>
            <a:lvl4pPr marL="4417616" indent="0">
              <a:buNone/>
              <a:defRPr sz="5100" b="1"/>
            </a:lvl4pPr>
            <a:lvl5pPr marL="5890159" indent="0">
              <a:buNone/>
              <a:defRPr sz="5100" b="1"/>
            </a:lvl5pPr>
            <a:lvl6pPr marL="7362698" indent="0">
              <a:buNone/>
              <a:defRPr sz="5100" b="1"/>
            </a:lvl6pPr>
            <a:lvl7pPr marL="8835238" indent="0">
              <a:buNone/>
              <a:defRPr sz="5100" b="1"/>
            </a:lvl7pPr>
            <a:lvl8pPr marL="10307781" indent="0">
              <a:buNone/>
              <a:defRPr sz="5100" b="1"/>
            </a:lvl8pPr>
            <a:lvl9pPr marL="11780318" indent="0">
              <a:buNone/>
              <a:defRPr sz="5100" b="1"/>
            </a:lvl9pPr>
          </a:lstStyle>
          <a:p>
            <a:pPr lvl="0"/>
            <a:r>
              <a:rPr lang="en-US"/>
              <a:t>Click to edit Master text styles</a:t>
            </a:r>
          </a:p>
        </p:txBody>
      </p:sp>
      <p:sp>
        <p:nvSpPr>
          <p:cNvPr id="4" name="Content Placeholder 3"/>
          <p:cNvSpPr>
            <a:spLocks noGrp="1"/>
          </p:cNvSpPr>
          <p:nvPr>
            <p:ph sz="half" idx="2"/>
          </p:nvPr>
        </p:nvSpPr>
        <p:spPr>
          <a:xfrm>
            <a:off x="1069341" y="9591100"/>
            <a:ext cx="9449551" cy="17424998"/>
          </a:xfrm>
        </p:spPr>
        <p:txBody>
          <a:bodyPr/>
          <a:lstStyle>
            <a:lvl1pPr>
              <a:defRPr sz="7700"/>
            </a:lvl1pPr>
            <a:lvl2pPr>
              <a:defRPr sz="6400"/>
            </a:lvl2pPr>
            <a:lvl3pPr>
              <a:defRPr sz="5800"/>
            </a:lvl3pPr>
            <a:lvl4pPr>
              <a:defRPr sz="5100"/>
            </a:lvl4pPr>
            <a:lvl5pPr>
              <a:defRPr sz="5100"/>
            </a:lvl5pPr>
            <a:lvl6pPr>
              <a:defRPr sz="5100"/>
            </a:lvl6pPr>
            <a:lvl7pPr>
              <a:defRPr sz="5100"/>
            </a:lvl7pPr>
            <a:lvl8pPr>
              <a:defRPr sz="5100"/>
            </a:lvl8pPr>
            <a:lvl9pPr>
              <a:defRPr sz="5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864214" y="6769777"/>
            <a:ext cx="9453263" cy="2821321"/>
          </a:xfrm>
        </p:spPr>
        <p:txBody>
          <a:bodyPr anchor="b"/>
          <a:lstStyle>
            <a:lvl1pPr marL="0" indent="0">
              <a:buNone/>
              <a:defRPr sz="7700" b="1"/>
            </a:lvl1pPr>
            <a:lvl2pPr marL="1472540" indent="0">
              <a:buNone/>
              <a:defRPr sz="6400" b="1"/>
            </a:lvl2pPr>
            <a:lvl3pPr marL="2945079" indent="0">
              <a:buNone/>
              <a:defRPr sz="5800" b="1"/>
            </a:lvl3pPr>
            <a:lvl4pPr marL="4417616" indent="0">
              <a:buNone/>
              <a:defRPr sz="5100" b="1"/>
            </a:lvl4pPr>
            <a:lvl5pPr marL="5890159" indent="0">
              <a:buNone/>
              <a:defRPr sz="5100" b="1"/>
            </a:lvl5pPr>
            <a:lvl6pPr marL="7362698" indent="0">
              <a:buNone/>
              <a:defRPr sz="5100" b="1"/>
            </a:lvl6pPr>
            <a:lvl7pPr marL="8835238" indent="0">
              <a:buNone/>
              <a:defRPr sz="5100" b="1"/>
            </a:lvl7pPr>
            <a:lvl8pPr marL="10307781" indent="0">
              <a:buNone/>
              <a:defRPr sz="5100" b="1"/>
            </a:lvl8pPr>
            <a:lvl9pPr marL="11780318" indent="0">
              <a:buNone/>
              <a:defRPr sz="5100" b="1"/>
            </a:lvl9pPr>
          </a:lstStyle>
          <a:p>
            <a:pPr lvl="0"/>
            <a:r>
              <a:rPr lang="en-US"/>
              <a:t>Click to edit Master text styles</a:t>
            </a:r>
          </a:p>
        </p:txBody>
      </p:sp>
      <p:sp>
        <p:nvSpPr>
          <p:cNvPr id="6" name="Content Placeholder 5"/>
          <p:cNvSpPr>
            <a:spLocks noGrp="1"/>
          </p:cNvSpPr>
          <p:nvPr>
            <p:ph sz="quarter" idx="4"/>
          </p:nvPr>
        </p:nvSpPr>
        <p:spPr>
          <a:xfrm>
            <a:off x="10864214" y="9591100"/>
            <a:ext cx="9453263" cy="17424998"/>
          </a:xfrm>
        </p:spPr>
        <p:txBody>
          <a:bodyPr/>
          <a:lstStyle>
            <a:lvl1pPr>
              <a:defRPr sz="7700"/>
            </a:lvl1pPr>
            <a:lvl2pPr>
              <a:defRPr sz="6400"/>
            </a:lvl2pPr>
            <a:lvl3pPr>
              <a:defRPr sz="5800"/>
            </a:lvl3pPr>
            <a:lvl4pPr>
              <a:defRPr sz="5100"/>
            </a:lvl4pPr>
            <a:lvl5pPr>
              <a:defRPr sz="5100"/>
            </a:lvl5pPr>
            <a:lvl6pPr>
              <a:defRPr sz="5100"/>
            </a:lvl6pPr>
            <a:lvl7pPr>
              <a:defRPr sz="5100"/>
            </a:lvl7pPr>
            <a:lvl8pPr>
              <a:defRPr sz="5100"/>
            </a:lvl8pPr>
            <a:lvl9pPr>
              <a:defRPr sz="5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13A2ABC1-9700-6C0F-E238-9B900D8DEB5A}"/>
              </a:ext>
            </a:extLst>
          </p:cNvPr>
          <p:cNvSpPr>
            <a:spLocks noGrp="1"/>
          </p:cNvSpPr>
          <p:nvPr>
            <p:ph type="dt" sz="half" idx="10"/>
          </p:nvPr>
        </p:nvSpPr>
        <p:spPr/>
        <p:txBody>
          <a:bodyPr/>
          <a:lstStyle>
            <a:lvl1pPr>
              <a:defRPr/>
            </a:lvl1pPr>
          </a:lstStyle>
          <a:p>
            <a:pPr>
              <a:defRPr/>
            </a:pPr>
            <a:fld id="{D50ABDED-09C1-4FFB-97C4-EA5D0AB1EE66}" type="datetimeFigureOut">
              <a:rPr lang="en-US"/>
              <a:pPr>
                <a:defRPr/>
              </a:pPr>
              <a:t>4/28/2024</a:t>
            </a:fld>
            <a:endParaRPr lang="en-US"/>
          </a:p>
        </p:txBody>
      </p:sp>
      <p:sp>
        <p:nvSpPr>
          <p:cNvPr id="8" name="Footer Placeholder 4">
            <a:extLst>
              <a:ext uri="{FF2B5EF4-FFF2-40B4-BE49-F238E27FC236}">
                <a16:creationId xmlns:a16="http://schemas.microsoft.com/office/drawing/2014/main" xmlns="" id="{BDA9C441-04B3-01AF-D971-85781D5BFBC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1FBFC6B0-2622-7B04-2FA1-70B28853A26A}"/>
              </a:ext>
            </a:extLst>
          </p:cNvPr>
          <p:cNvSpPr>
            <a:spLocks noGrp="1"/>
          </p:cNvSpPr>
          <p:nvPr>
            <p:ph type="sldNum" sz="quarter" idx="12"/>
          </p:nvPr>
        </p:nvSpPr>
        <p:spPr/>
        <p:txBody>
          <a:bodyPr/>
          <a:lstStyle>
            <a:lvl1pPr>
              <a:defRPr/>
            </a:lvl1pPr>
          </a:lstStyle>
          <a:p>
            <a:fld id="{740CB27B-785D-4DF7-9FB8-33A01FF6CCE9}" type="slidenum">
              <a:rPr lang="en-US" altLang="tr-TR"/>
              <a:pPr/>
              <a:t>‹#›</a:t>
            </a:fld>
            <a:endParaRPr lang="en-US" altLang="tr-TR"/>
          </a:p>
        </p:txBody>
      </p:sp>
    </p:spTree>
    <p:extLst>
      <p:ext uri="{BB962C8B-B14F-4D97-AF65-F5344CB8AC3E}">
        <p14:creationId xmlns:p14="http://schemas.microsoft.com/office/powerpoint/2010/main" xmlns="" val="3155076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BAF8AF9E-A472-976A-DF92-69AC3EFBCAEC}"/>
              </a:ext>
            </a:extLst>
          </p:cNvPr>
          <p:cNvSpPr>
            <a:spLocks noGrp="1"/>
          </p:cNvSpPr>
          <p:nvPr>
            <p:ph type="dt" sz="half" idx="10"/>
          </p:nvPr>
        </p:nvSpPr>
        <p:spPr/>
        <p:txBody>
          <a:bodyPr/>
          <a:lstStyle>
            <a:lvl1pPr>
              <a:defRPr/>
            </a:lvl1pPr>
          </a:lstStyle>
          <a:p>
            <a:pPr>
              <a:defRPr/>
            </a:pPr>
            <a:fld id="{F4295980-F953-4387-B5EA-2F5FB384CCBA}" type="datetimeFigureOut">
              <a:rPr lang="en-US"/>
              <a:pPr>
                <a:defRPr/>
              </a:pPr>
              <a:t>4/28/2024</a:t>
            </a:fld>
            <a:endParaRPr lang="en-US"/>
          </a:p>
        </p:txBody>
      </p:sp>
      <p:sp>
        <p:nvSpPr>
          <p:cNvPr id="4" name="Footer Placeholder 4">
            <a:extLst>
              <a:ext uri="{FF2B5EF4-FFF2-40B4-BE49-F238E27FC236}">
                <a16:creationId xmlns:a16="http://schemas.microsoft.com/office/drawing/2014/main" xmlns="" id="{68564214-3236-B5B6-D7D9-8412564E6F7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8D7262BB-D1A4-2BC6-1340-AAD1C8C7784D}"/>
              </a:ext>
            </a:extLst>
          </p:cNvPr>
          <p:cNvSpPr>
            <a:spLocks noGrp="1"/>
          </p:cNvSpPr>
          <p:nvPr>
            <p:ph type="sldNum" sz="quarter" idx="12"/>
          </p:nvPr>
        </p:nvSpPr>
        <p:spPr/>
        <p:txBody>
          <a:bodyPr/>
          <a:lstStyle>
            <a:lvl1pPr>
              <a:defRPr/>
            </a:lvl1pPr>
          </a:lstStyle>
          <a:p>
            <a:fld id="{708109FE-D5B9-48F0-9819-24343106451C}" type="slidenum">
              <a:rPr lang="en-US" altLang="tr-TR"/>
              <a:pPr/>
              <a:t>‹#›</a:t>
            </a:fld>
            <a:endParaRPr lang="en-US" altLang="tr-TR"/>
          </a:p>
        </p:txBody>
      </p:sp>
    </p:spTree>
    <p:extLst>
      <p:ext uri="{BB962C8B-B14F-4D97-AF65-F5344CB8AC3E}">
        <p14:creationId xmlns:p14="http://schemas.microsoft.com/office/powerpoint/2010/main" xmlns="" val="2712578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BE4EF36C-5C61-C89A-9708-349D9E89C1FF}"/>
              </a:ext>
            </a:extLst>
          </p:cNvPr>
          <p:cNvSpPr>
            <a:spLocks noGrp="1"/>
          </p:cNvSpPr>
          <p:nvPr>
            <p:ph type="dt" sz="half" idx="10"/>
          </p:nvPr>
        </p:nvSpPr>
        <p:spPr/>
        <p:txBody>
          <a:bodyPr/>
          <a:lstStyle>
            <a:lvl1pPr>
              <a:defRPr/>
            </a:lvl1pPr>
          </a:lstStyle>
          <a:p>
            <a:pPr>
              <a:defRPr/>
            </a:pPr>
            <a:fld id="{9F76EE0A-37E1-4B8D-AAAD-A0FA10E73562}" type="datetimeFigureOut">
              <a:rPr lang="en-US"/>
              <a:pPr>
                <a:defRPr/>
              </a:pPr>
              <a:t>4/28/2024</a:t>
            </a:fld>
            <a:endParaRPr lang="en-US"/>
          </a:p>
        </p:txBody>
      </p:sp>
      <p:sp>
        <p:nvSpPr>
          <p:cNvPr id="3" name="Footer Placeholder 4">
            <a:extLst>
              <a:ext uri="{FF2B5EF4-FFF2-40B4-BE49-F238E27FC236}">
                <a16:creationId xmlns:a16="http://schemas.microsoft.com/office/drawing/2014/main" xmlns="" id="{87FE27F4-1CC8-6DE1-9E24-6DD18401F27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A0ED6F44-EF73-B059-A1F2-B2F62B4AEC36}"/>
              </a:ext>
            </a:extLst>
          </p:cNvPr>
          <p:cNvSpPr>
            <a:spLocks noGrp="1"/>
          </p:cNvSpPr>
          <p:nvPr>
            <p:ph type="sldNum" sz="quarter" idx="12"/>
          </p:nvPr>
        </p:nvSpPr>
        <p:spPr/>
        <p:txBody>
          <a:bodyPr/>
          <a:lstStyle>
            <a:lvl1pPr>
              <a:defRPr/>
            </a:lvl1pPr>
          </a:lstStyle>
          <a:p>
            <a:fld id="{E0A55698-783C-441B-BCD8-C1C7C0F2304D}" type="slidenum">
              <a:rPr lang="en-US" altLang="tr-TR"/>
              <a:pPr/>
              <a:t>‹#›</a:t>
            </a:fld>
            <a:endParaRPr lang="en-US" altLang="tr-TR"/>
          </a:p>
        </p:txBody>
      </p:sp>
    </p:spTree>
    <p:extLst>
      <p:ext uri="{BB962C8B-B14F-4D97-AF65-F5344CB8AC3E}">
        <p14:creationId xmlns:p14="http://schemas.microsoft.com/office/powerpoint/2010/main" xmlns="" val="865036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9356" y="1204139"/>
            <a:ext cx="7036110" cy="5124586"/>
          </a:xfrm>
        </p:spPr>
        <p:txBody>
          <a:bodyPr anchor="b"/>
          <a:lstStyle>
            <a:lvl1pPr algn="l">
              <a:defRPr sz="6400" b="1"/>
            </a:lvl1pPr>
          </a:lstStyle>
          <a:p>
            <a:r>
              <a:rPr lang="en-US"/>
              <a:t>Click to edit Master title style</a:t>
            </a:r>
          </a:p>
        </p:txBody>
      </p:sp>
      <p:sp>
        <p:nvSpPr>
          <p:cNvPr id="3" name="Content Placeholder 2"/>
          <p:cNvSpPr>
            <a:spLocks noGrp="1"/>
          </p:cNvSpPr>
          <p:nvPr>
            <p:ph idx="1"/>
          </p:nvPr>
        </p:nvSpPr>
        <p:spPr>
          <a:xfrm>
            <a:off x="8361646" y="1204147"/>
            <a:ext cx="11955815" cy="25811957"/>
          </a:xfrm>
        </p:spPr>
        <p:txBody>
          <a:bodyPr/>
          <a:lstStyle>
            <a:lvl1pPr>
              <a:defRPr sz="10400"/>
            </a:lvl1pPr>
            <a:lvl2pPr>
              <a:defRPr sz="9000"/>
            </a:lvl2pPr>
            <a:lvl3pPr>
              <a:defRPr sz="7700"/>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69356" y="6328733"/>
            <a:ext cx="7036110" cy="20687371"/>
          </a:xfrm>
        </p:spPr>
        <p:txBody>
          <a:bodyPr/>
          <a:lstStyle>
            <a:lvl1pPr marL="0" indent="0">
              <a:buNone/>
              <a:defRPr sz="4500"/>
            </a:lvl1pPr>
            <a:lvl2pPr marL="1472540" indent="0">
              <a:buNone/>
              <a:defRPr sz="3800"/>
            </a:lvl2pPr>
            <a:lvl3pPr marL="2945079" indent="0">
              <a:buNone/>
              <a:defRPr sz="3300"/>
            </a:lvl3pPr>
            <a:lvl4pPr marL="4417616" indent="0">
              <a:buNone/>
              <a:defRPr sz="2900"/>
            </a:lvl4pPr>
            <a:lvl5pPr marL="5890159" indent="0">
              <a:buNone/>
              <a:defRPr sz="2900"/>
            </a:lvl5pPr>
            <a:lvl6pPr marL="7362698" indent="0">
              <a:buNone/>
              <a:defRPr sz="2900"/>
            </a:lvl6pPr>
            <a:lvl7pPr marL="8835238" indent="0">
              <a:buNone/>
              <a:defRPr sz="2900"/>
            </a:lvl7pPr>
            <a:lvl8pPr marL="10307781" indent="0">
              <a:buNone/>
              <a:defRPr sz="2900"/>
            </a:lvl8pPr>
            <a:lvl9pPr marL="11780318" indent="0">
              <a:buNone/>
              <a:defRPr sz="2900"/>
            </a:lvl9pPr>
          </a:lstStyle>
          <a:p>
            <a:pPr lvl="0"/>
            <a:r>
              <a:rPr lang="en-US"/>
              <a:t>Click to edit Master text styles</a:t>
            </a:r>
          </a:p>
        </p:txBody>
      </p:sp>
      <p:sp>
        <p:nvSpPr>
          <p:cNvPr id="5" name="Date Placeholder 3">
            <a:extLst>
              <a:ext uri="{FF2B5EF4-FFF2-40B4-BE49-F238E27FC236}">
                <a16:creationId xmlns:a16="http://schemas.microsoft.com/office/drawing/2014/main" xmlns="" id="{F3D14E66-A71D-8FC1-3DD8-91F746A40CD6}"/>
              </a:ext>
            </a:extLst>
          </p:cNvPr>
          <p:cNvSpPr>
            <a:spLocks noGrp="1"/>
          </p:cNvSpPr>
          <p:nvPr>
            <p:ph type="dt" sz="half" idx="10"/>
          </p:nvPr>
        </p:nvSpPr>
        <p:spPr/>
        <p:txBody>
          <a:bodyPr/>
          <a:lstStyle>
            <a:lvl1pPr>
              <a:defRPr/>
            </a:lvl1pPr>
          </a:lstStyle>
          <a:p>
            <a:pPr>
              <a:defRPr/>
            </a:pPr>
            <a:fld id="{2361DD43-2003-45B5-B43E-6891070EC45D}" type="datetimeFigureOut">
              <a:rPr lang="en-US"/>
              <a:pPr>
                <a:defRPr/>
              </a:pPr>
              <a:t>4/28/2024</a:t>
            </a:fld>
            <a:endParaRPr lang="en-US"/>
          </a:p>
        </p:txBody>
      </p:sp>
      <p:sp>
        <p:nvSpPr>
          <p:cNvPr id="6" name="Footer Placeholder 4">
            <a:extLst>
              <a:ext uri="{FF2B5EF4-FFF2-40B4-BE49-F238E27FC236}">
                <a16:creationId xmlns:a16="http://schemas.microsoft.com/office/drawing/2014/main" xmlns="" id="{693CBC26-2312-C684-9043-E88BC3BAFC4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597B1AFE-D0FA-E066-9069-0AB725886CEF}"/>
              </a:ext>
            </a:extLst>
          </p:cNvPr>
          <p:cNvSpPr>
            <a:spLocks noGrp="1"/>
          </p:cNvSpPr>
          <p:nvPr>
            <p:ph type="sldNum" sz="quarter" idx="12"/>
          </p:nvPr>
        </p:nvSpPr>
        <p:spPr/>
        <p:txBody>
          <a:bodyPr/>
          <a:lstStyle>
            <a:lvl1pPr>
              <a:defRPr/>
            </a:lvl1pPr>
          </a:lstStyle>
          <a:p>
            <a:fld id="{8F54A51C-0D74-4C79-9AE7-B623114652F8}" type="slidenum">
              <a:rPr lang="en-US" altLang="tr-TR"/>
              <a:pPr/>
              <a:t>‹#›</a:t>
            </a:fld>
            <a:endParaRPr lang="en-US" altLang="tr-TR"/>
          </a:p>
        </p:txBody>
      </p:sp>
    </p:spTree>
    <p:extLst>
      <p:ext uri="{BB962C8B-B14F-4D97-AF65-F5344CB8AC3E}">
        <p14:creationId xmlns:p14="http://schemas.microsoft.com/office/powerpoint/2010/main" xmlns="" val="1737602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1963" y="21170425"/>
            <a:ext cx="12832080" cy="2499288"/>
          </a:xfrm>
        </p:spPr>
        <p:txBody>
          <a:bodyPr anchor="b"/>
          <a:lstStyle>
            <a:lvl1pPr algn="l">
              <a:defRPr sz="6400" b="1"/>
            </a:lvl1pPr>
          </a:lstStyle>
          <a:p>
            <a:r>
              <a:rPr lang="en-US"/>
              <a:t>Click to edit Master title style</a:t>
            </a:r>
          </a:p>
        </p:txBody>
      </p:sp>
      <p:sp>
        <p:nvSpPr>
          <p:cNvPr id="3" name="Picture Placeholder 2"/>
          <p:cNvSpPr>
            <a:spLocks noGrp="1"/>
          </p:cNvSpPr>
          <p:nvPr>
            <p:ph type="pic" idx="1"/>
          </p:nvPr>
        </p:nvSpPr>
        <p:spPr>
          <a:xfrm>
            <a:off x="4191963" y="2702309"/>
            <a:ext cx="12832080" cy="18146078"/>
          </a:xfrm>
        </p:spPr>
        <p:txBody>
          <a:bodyPr rtlCol="0">
            <a:normAutofit/>
          </a:bodyPr>
          <a:lstStyle>
            <a:lvl1pPr marL="0" indent="0">
              <a:buNone/>
              <a:defRPr sz="10400"/>
            </a:lvl1pPr>
            <a:lvl2pPr marL="1472540" indent="0">
              <a:buNone/>
              <a:defRPr sz="9000"/>
            </a:lvl2pPr>
            <a:lvl3pPr marL="2945079" indent="0">
              <a:buNone/>
              <a:defRPr sz="7700"/>
            </a:lvl3pPr>
            <a:lvl4pPr marL="4417616" indent="0">
              <a:buNone/>
              <a:defRPr sz="6400"/>
            </a:lvl4pPr>
            <a:lvl5pPr marL="5890159" indent="0">
              <a:buNone/>
              <a:defRPr sz="6400"/>
            </a:lvl5pPr>
            <a:lvl6pPr marL="7362698" indent="0">
              <a:buNone/>
              <a:defRPr sz="6400"/>
            </a:lvl6pPr>
            <a:lvl7pPr marL="8835238" indent="0">
              <a:buNone/>
              <a:defRPr sz="6400"/>
            </a:lvl7pPr>
            <a:lvl8pPr marL="10307781" indent="0">
              <a:buNone/>
              <a:defRPr sz="6400"/>
            </a:lvl8pPr>
            <a:lvl9pPr marL="11780318" indent="0">
              <a:buNone/>
              <a:defRPr sz="6400"/>
            </a:lvl9pPr>
          </a:lstStyle>
          <a:p>
            <a:pPr lvl="0"/>
            <a:endParaRPr lang="en-US" noProof="0"/>
          </a:p>
        </p:txBody>
      </p:sp>
      <p:sp>
        <p:nvSpPr>
          <p:cNvPr id="4" name="Text Placeholder 3"/>
          <p:cNvSpPr>
            <a:spLocks noGrp="1"/>
          </p:cNvSpPr>
          <p:nvPr>
            <p:ph type="body" sz="half" idx="2"/>
          </p:nvPr>
        </p:nvSpPr>
        <p:spPr>
          <a:xfrm>
            <a:off x="4191963" y="23669713"/>
            <a:ext cx="12832080" cy="3549404"/>
          </a:xfrm>
        </p:spPr>
        <p:txBody>
          <a:bodyPr/>
          <a:lstStyle>
            <a:lvl1pPr marL="0" indent="0">
              <a:buNone/>
              <a:defRPr sz="4500"/>
            </a:lvl1pPr>
            <a:lvl2pPr marL="1472540" indent="0">
              <a:buNone/>
              <a:defRPr sz="3800"/>
            </a:lvl2pPr>
            <a:lvl3pPr marL="2945079" indent="0">
              <a:buNone/>
              <a:defRPr sz="3300"/>
            </a:lvl3pPr>
            <a:lvl4pPr marL="4417616" indent="0">
              <a:buNone/>
              <a:defRPr sz="2900"/>
            </a:lvl4pPr>
            <a:lvl5pPr marL="5890159" indent="0">
              <a:buNone/>
              <a:defRPr sz="2900"/>
            </a:lvl5pPr>
            <a:lvl6pPr marL="7362698" indent="0">
              <a:buNone/>
              <a:defRPr sz="2900"/>
            </a:lvl6pPr>
            <a:lvl7pPr marL="8835238" indent="0">
              <a:buNone/>
              <a:defRPr sz="2900"/>
            </a:lvl7pPr>
            <a:lvl8pPr marL="10307781" indent="0">
              <a:buNone/>
              <a:defRPr sz="2900"/>
            </a:lvl8pPr>
            <a:lvl9pPr marL="11780318" indent="0">
              <a:buNone/>
              <a:defRPr sz="2900"/>
            </a:lvl9pPr>
          </a:lstStyle>
          <a:p>
            <a:pPr lvl="0"/>
            <a:r>
              <a:rPr lang="en-US"/>
              <a:t>Click to edit Master text styles</a:t>
            </a:r>
          </a:p>
        </p:txBody>
      </p:sp>
      <p:sp>
        <p:nvSpPr>
          <p:cNvPr id="5" name="Date Placeholder 3">
            <a:extLst>
              <a:ext uri="{FF2B5EF4-FFF2-40B4-BE49-F238E27FC236}">
                <a16:creationId xmlns:a16="http://schemas.microsoft.com/office/drawing/2014/main" xmlns="" id="{A63C50C7-300A-E34A-8D92-AC933FC99AFE}"/>
              </a:ext>
            </a:extLst>
          </p:cNvPr>
          <p:cNvSpPr>
            <a:spLocks noGrp="1"/>
          </p:cNvSpPr>
          <p:nvPr>
            <p:ph type="dt" sz="half" idx="10"/>
          </p:nvPr>
        </p:nvSpPr>
        <p:spPr/>
        <p:txBody>
          <a:bodyPr/>
          <a:lstStyle>
            <a:lvl1pPr>
              <a:defRPr/>
            </a:lvl1pPr>
          </a:lstStyle>
          <a:p>
            <a:pPr>
              <a:defRPr/>
            </a:pPr>
            <a:fld id="{28C28C45-2BC6-4AC1-A7CA-A4D376ECFA97}" type="datetimeFigureOut">
              <a:rPr lang="en-US"/>
              <a:pPr>
                <a:defRPr/>
              </a:pPr>
              <a:t>4/28/2024</a:t>
            </a:fld>
            <a:endParaRPr lang="en-US"/>
          </a:p>
        </p:txBody>
      </p:sp>
      <p:sp>
        <p:nvSpPr>
          <p:cNvPr id="6" name="Footer Placeholder 4">
            <a:extLst>
              <a:ext uri="{FF2B5EF4-FFF2-40B4-BE49-F238E27FC236}">
                <a16:creationId xmlns:a16="http://schemas.microsoft.com/office/drawing/2014/main" xmlns="" id="{0139B92E-E113-24F0-80DA-ACF889FC598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3FB310E1-4C1E-D9D7-999C-2E7150265EDD}"/>
              </a:ext>
            </a:extLst>
          </p:cNvPr>
          <p:cNvSpPr>
            <a:spLocks noGrp="1"/>
          </p:cNvSpPr>
          <p:nvPr>
            <p:ph type="sldNum" sz="quarter" idx="12"/>
          </p:nvPr>
        </p:nvSpPr>
        <p:spPr/>
        <p:txBody>
          <a:bodyPr/>
          <a:lstStyle>
            <a:lvl1pPr>
              <a:defRPr/>
            </a:lvl1pPr>
          </a:lstStyle>
          <a:p>
            <a:fld id="{04F9D18A-E7DE-4270-82FE-7686D19839D3}" type="slidenum">
              <a:rPr lang="en-US" altLang="tr-TR"/>
              <a:pPr/>
              <a:t>‹#›</a:t>
            </a:fld>
            <a:endParaRPr lang="en-US" altLang="tr-TR"/>
          </a:p>
        </p:txBody>
      </p:sp>
    </p:spTree>
    <p:extLst>
      <p:ext uri="{BB962C8B-B14F-4D97-AF65-F5344CB8AC3E}">
        <p14:creationId xmlns:p14="http://schemas.microsoft.com/office/powerpoint/2010/main" xmlns="" val="2106268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A7D6ED72-984C-9024-56CF-26B43599DA5A}"/>
              </a:ext>
            </a:extLst>
          </p:cNvPr>
          <p:cNvSpPr>
            <a:spLocks noGrp="1"/>
          </p:cNvSpPr>
          <p:nvPr>
            <p:ph type="title"/>
          </p:nvPr>
        </p:nvSpPr>
        <p:spPr bwMode="auto">
          <a:xfrm>
            <a:off x="1069975" y="1211263"/>
            <a:ext cx="19246850" cy="504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294506" tIns="147263" rIns="294506" bIns="147263" numCol="1" anchor="ctr" anchorCtr="0" compatLnSpc="1">
            <a:prstTxWarp prst="textNoShape">
              <a:avLst/>
            </a:prstTxWarp>
          </a:bodyPr>
          <a:lstStyle/>
          <a:p>
            <a:pPr lvl="0"/>
            <a:r>
              <a:rPr lang="en-US" altLang="tr-TR"/>
              <a:t>Click to edit Master title style</a:t>
            </a:r>
          </a:p>
        </p:txBody>
      </p:sp>
      <p:sp>
        <p:nvSpPr>
          <p:cNvPr id="1027" name="Text Placeholder 2">
            <a:extLst>
              <a:ext uri="{FF2B5EF4-FFF2-40B4-BE49-F238E27FC236}">
                <a16:creationId xmlns:a16="http://schemas.microsoft.com/office/drawing/2014/main" xmlns="" id="{FC2F94A1-ABC4-BDCC-630F-0401D286E18F}"/>
              </a:ext>
            </a:extLst>
          </p:cNvPr>
          <p:cNvSpPr>
            <a:spLocks noGrp="1"/>
          </p:cNvSpPr>
          <p:nvPr>
            <p:ph type="body" idx="1"/>
          </p:nvPr>
        </p:nvSpPr>
        <p:spPr bwMode="auto">
          <a:xfrm>
            <a:off x="1069975" y="7056438"/>
            <a:ext cx="19246850" cy="19959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294506" tIns="147263" rIns="294506" bIns="147263" numCol="1" anchor="t" anchorCtr="0" compatLnSpc="1">
            <a:prstTxWarp prst="textNoShape">
              <a:avLst/>
            </a:prstTxWarp>
          </a:bodyPr>
          <a:lstStyle/>
          <a:p>
            <a:pPr lvl="0"/>
            <a:r>
              <a:rPr lang="en-US" altLang="tr-TR"/>
              <a:t>Click to edit Master text styles</a:t>
            </a:r>
          </a:p>
          <a:p>
            <a:pPr lvl="1"/>
            <a:r>
              <a:rPr lang="en-US" altLang="tr-TR"/>
              <a:t>Second level</a:t>
            </a:r>
          </a:p>
          <a:p>
            <a:pPr lvl="2"/>
            <a:r>
              <a:rPr lang="en-US" altLang="tr-TR"/>
              <a:t>Third level</a:t>
            </a:r>
          </a:p>
          <a:p>
            <a:pPr lvl="3"/>
            <a:r>
              <a:rPr lang="en-US" altLang="tr-TR"/>
              <a:t>Fourth level</a:t>
            </a:r>
          </a:p>
          <a:p>
            <a:pPr lvl="4"/>
            <a:r>
              <a:rPr lang="en-US" altLang="tr-TR"/>
              <a:t>Fifth level</a:t>
            </a:r>
          </a:p>
        </p:txBody>
      </p:sp>
      <p:sp>
        <p:nvSpPr>
          <p:cNvPr id="4" name="Date Placeholder 3">
            <a:extLst>
              <a:ext uri="{FF2B5EF4-FFF2-40B4-BE49-F238E27FC236}">
                <a16:creationId xmlns:a16="http://schemas.microsoft.com/office/drawing/2014/main" xmlns="" id="{953E72F8-3A36-49B4-A6F8-B3BC283A2EF4}"/>
              </a:ext>
            </a:extLst>
          </p:cNvPr>
          <p:cNvSpPr>
            <a:spLocks noGrp="1"/>
          </p:cNvSpPr>
          <p:nvPr>
            <p:ph type="dt" sz="half" idx="2"/>
          </p:nvPr>
        </p:nvSpPr>
        <p:spPr>
          <a:xfrm>
            <a:off x="1069975" y="28030488"/>
            <a:ext cx="4989513" cy="1611312"/>
          </a:xfrm>
          <a:prstGeom prst="rect">
            <a:avLst/>
          </a:prstGeom>
        </p:spPr>
        <p:txBody>
          <a:bodyPr vert="horz" lIns="294506" tIns="147263" rIns="294506" bIns="147263" rtlCol="0" anchor="ctr"/>
          <a:lstStyle>
            <a:lvl1pPr algn="l" defTabSz="2949096" eaLnBrk="1" fontAlgn="auto" hangingPunct="1">
              <a:spcBef>
                <a:spcPts val="0"/>
              </a:spcBef>
              <a:spcAft>
                <a:spcPts val="0"/>
              </a:spcAft>
              <a:defRPr sz="3800">
                <a:solidFill>
                  <a:schemeClr val="tx1">
                    <a:tint val="75000"/>
                  </a:schemeClr>
                </a:solidFill>
                <a:latin typeface="+mn-lt"/>
                <a:cs typeface="+mn-cs"/>
              </a:defRPr>
            </a:lvl1pPr>
          </a:lstStyle>
          <a:p>
            <a:pPr>
              <a:defRPr/>
            </a:pPr>
            <a:fld id="{05A219A8-3DBB-4B03-8BC2-2E14A40B3899}" type="datetimeFigureOut">
              <a:rPr lang="en-US"/>
              <a:pPr>
                <a:defRPr/>
              </a:pPr>
              <a:t>4/28/2024</a:t>
            </a:fld>
            <a:endParaRPr lang="en-US"/>
          </a:p>
        </p:txBody>
      </p:sp>
      <p:sp>
        <p:nvSpPr>
          <p:cNvPr id="5" name="Footer Placeholder 4">
            <a:extLst>
              <a:ext uri="{FF2B5EF4-FFF2-40B4-BE49-F238E27FC236}">
                <a16:creationId xmlns:a16="http://schemas.microsoft.com/office/drawing/2014/main" xmlns="" id="{5F0D2530-2759-4E0E-B2BB-D6604C6C5325}"/>
              </a:ext>
            </a:extLst>
          </p:cNvPr>
          <p:cNvSpPr>
            <a:spLocks noGrp="1"/>
          </p:cNvSpPr>
          <p:nvPr>
            <p:ph type="ftr" sz="quarter" idx="3"/>
          </p:nvPr>
        </p:nvSpPr>
        <p:spPr>
          <a:xfrm>
            <a:off x="7307263" y="28030488"/>
            <a:ext cx="6772275" cy="1611312"/>
          </a:xfrm>
          <a:prstGeom prst="rect">
            <a:avLst/>
          </a:prstGeom>
        </p:spPr>
        <p:txBody>
          <a:bodyPr vert="horz" lIns="294506" tIns="147263" rIns="294506" bIns="147263" rtlCol="0" anchor="ctr"/>
          <a:lstStyle>
            <a:lvl1pPr algn="ctr" defTabSz="2949096" eaLnBrk="1" fontAlgn="auto" hangingPunct="1">
              <a:spcBef>
                <a:spcPts val="0"/>
              </a:spcBef>
              <a:spcAft>
                <a:spcPts val="0"/>
              </a:spcAft>
              <a:defRPr sz="38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xmlns="" id="{C7D95EDB-287D-4389-B3B3-F431CB99EF00}"/>
              </a:ext>
            </a:extLst>
          </p:cNvPr>
          <p:cNvSpPr>
            <a:spLocks noGrp="1"/>
          </p:cNvSpPr>
          <p:nvPr>
            <p:ph type="sldNum" sz="quarter" idx="4"/>
          </p:nvPr>
        </p:nvSpPr>
        <p:spPr>
          <a:xfrm>
            <a:off x="15327313" y="28030488"/>
            <a:ext cx="4989512" cy="1611312"/>
          </a:xfrm>
          <a:prstGeom prst="rect">
            <a:avLst/>
          </a:prstGeom>
        </p:spPr>
        <p:txBody>
          <a:bodyPr vert="horz" wrap="square" lIns="294506" tIns="147263" rIns="294506" bIns="147263" numCol="1" anchor="ctr" anchorCtr="0" compatLnSpc="1">
            <a:prstTxWarp prst="textNoShape">
              <a:avLst/>
            </a:prstTxWarp>
          </a:bodyPr>
          <a:lstStyle>
            <a:lvl1pPr algn="r" eaLnBrk="1" hangingPunct="1">
              <a:defRPr sz="3800">
                <a:solidFill>
                  <a:srgbClr val="898989"/>
                </a:solidFill>
              </a:defRPr>
            </a:lvl1pPr>
          </a:lstStyle>
          <a:p>
            <a:fld id="{B50C1310-A4BE-41B3-B374-CF40788D1D7F}" type="slidenum">
              <a:rPr lang="en-US" altLang="tr-TR"/>
              <a:pPr/>
              <a:t>‹#›</a:t>
            </a:fld>
            <a:endParaRPr lang="en-US" altLang="tr-T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2944813" rtl="0" eaLnBrk="0" fontAlgn="base" hangingPunct="0">
        <a:spcBef>
          <a:spcPct val="0"/>
        </a:spcBef>
        <a:spcAft>
          <a:spcPct val="0"/>
        </a:spcAft>
        <a:defRPr sz="14200" kern="1200">
          <a:solidFill>
            <a:schemeClr val="tx1"/>
          </a:solidFill>
          <a:latin typeface="+mj-lt"/>
          <a:ea typeface="+mj-ea"/>
          <a:cs typeface="+mj-cs"/>
        </a:defRPr>
      </a:lvl1pPr>
      <a:lvl2pPr algn="ctr" defTabSz="2944813" rtl="0" eaLnBrk="0" fontAlgn="base" hangingPunct="0">
        <a:spcBef>
          <a:spcPct val="0"/>
        </a:spcBef>
        <a:spcAft>
          <a:spcPct val="0"/>
        </a:spcAft>
        <a:defRPr sz="14200">
          <a:solidFill>
            <a:schemeClr val="tx1"/>
          </a:solidFill>
          <a:latin typeface="Calibri" pitchFamily="34" charset="0"/>
        </a:defRPr>
      </a:lvl2pPr>
      <a:lvl3pPr algn="ctr" defTabSz="2944813" rtl="0" eaLnBrk="0" fontAlgn="base" hangingPunct="0">
        <a:spcBef>
          <a:spcPct val="0"/>
        </a:spcBef>
        <a:spcAft>
          <a:spcPct val="0"/>
        </a:spcAft>
        <a:defRPr sz="14200">
          <a:solidFill>
            <a:schemeClr val="tx1"/>
          </a:solidFill>
          <a:latin typeface="Calibri" pitchFamily="34" charset="0"/>
        </a:defRPr>
      </a:lvl3pPr>
      <a:lvl4pPr algn="ctr" defTabSz="2944813" rtl="0" eaLnBrk="0" fontAlgn="base" hangingPunct="0">
        <a:spcBef>
          <a:spcPct val="0"/>
        </a:spcBef>
        <a:spcAft>
          <a:spcPct val="0"/>
        </a:spcAft>
        <a:defRPr sz="14200">
          <a:solidFill>
            <a:schemeClr val="tx1"/>
          </a:solidFill>
          <a:latin typeface="Calibri" pitchFamily="34" charset="0"/>
        </a:defRPr>
      </a:lvl4pPr>
      <a:lvl5pPr algn="ctr" defTabSz="2944813" rtl="0" eaLnBrk="0" fontAlgn="base" hangingPunct="0">
        <a:spcBef>
          <a:spcPct val="0"/>
        </a:spcBef>
        <a:spcAft>
          <a:spcPct val="0"/>
        </a:spcAft>
        <a:defRPr sz="14200">
          <a:solidFill>
            <a:schemeClr val="tx1"/>
          </a:solidFill>
          <a:latin typeface="Calibri" pitchFamily="34" charset="0"/>
        </a:defRPr>
      </a:lvl5pPr>
      <a:lvl6pPr marL="457200" algn="ctr" defTabSz="2944813" rtl="0" fontAlgn="base">
        <a:spcBef>
          <a:spcPct val="0"/>
        </a:spcBef>
        <a:spcAft>
          <a:spcPct val="0"/>
        </a:spcAft>
        <a:defRPr sz="14200">
          <a:solidFill>
            <a:schemeClr val="tx1"/>
          </a:solidFill>
          <a:latin typeface="Calibri" pitchFamily="34" charset="0"/>
        </a:defRPr>
      </a:lvl6pPr>
      <a:lvl7pPr marL="914400" algn="ctr" defTabSz="2944813" rtl="0" fontAlgn="base">
        <a:spcBef>
          <a:spcPct val="0"/>
        </a:spcBef>
        <a:spcAft>
          <a:spcPct val="0"/>
        </a:spcAft>
        <a:defRPr sz="14200">
          <a:solidFill>
            <a:schemeClr val="tx1"/>
          </a:solidFill>
          <a:latin typeface="Calibri" pitchFamily="34" charset="0"/>
        </a:defRPr>
      </a:lvl7pPr>
      <a:lvl8pPr marL="1371600" algn="ctr" defTabSz="2944813" rtl="0" fontAlgn="base">
        <a:spcBef>
          <a:spcPct val="0"/>
        </a:spcBef>
        <a:spcAft>
          <a:spcPct val="0"/>
        </a:spcAft>
        <a:defRPr sz="14200">
          <a:solidFill>
            <a:schemeClr val="tx1"/>
          </a:solidFill>
          <a:latin typeface="Calibri" pitchFamily="34" charset="0"/>
        </a:defRPr>
      </a:lvl8pPr>
      <a:lvl9pPr marL="1828800" algn="ctr" defTabSz="2944813" rtl="0" fontAlgn="base">
        <a:spcBef>
          <a:spcPct val="0"/>
        </a:spcBef>
        <a:spcAft>
          <a:spcPct val="0"/>
        </a:spcAft>
        <a:defRPr sz="14200">
          <a:solidFill>
            <a:schemeClr val="tx1"/>
          </a:solidFill>
          <a:latin typeface="Calibri" pitchFamily="34" charset="0"/>
        </a:defRPr>
      </a:lvl9pPr>
    </p:titleStyle>
    <p:bodyStyle>
      <a:lvl1pPr marL="1103313" indent="-1103313" algn="l" defTabSz="2944813"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392363" indent="-919163" algn="l" defTabSz="2944813"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679825" indent="-735013" algn="l" defTabSz="2944813" rtl="0" eaLnBrk="0" fontAlgn="base" hangingPunct="0">
        <a:spcBef>
          <a:spcPct val="20000"/>
        </a:spcBef>
        <a:spcAft>
          <a:spcPct val="0"/>
        </a:spcAft>
        <a:buFont typeface="Arial" panose="020B0604020202020204" pitchFamily="34" charset="0"/>
        <a:buChar char="•"/>
        <a:defRPr sz="7700" kern="1200">
          <a:solidFill>
            <a:schemeClr val="tx1"/>
          </a:solidFill>
          <a:latin typeface="+mn-lt"/>
          <a:ea typeface="+mn-ea"/>
          <a:cs typeface="+mn-cs"/>
        </a:defRPr>
      </a:lvl3pPr>
      <a:lvl4pPr marL="5153025" indent="-735013" algn="l" defTabSz="2944813" rtl="0" eaLnBrk="0" fontAlgn="base" hangingPunct="0">
        <a:spcBef>
          <a:spcPct val="20000"/>
        </a:spcBef>
        <a:spcAft>
          <a:spcPct val="0"/>
        </a:spcAft>
        <a:buFont typeface="Arial" panose="020B0604020202020204" pitchFamily="34" charset="0"/>
        <a:buChar char="–"/>
        <a:defRPr sz="6400" kern="1200">
          <a:solidFill>
            <a:schemeClr val="tx1"/>
          </a:solidFill>
          <a:latin typeface="+mn-lt"/>
          <a:ea typeface="+mn-ea"/>
          <a:cs typeface="+mn-cs"/>
        </a:defRPr>
      </a:lvl4pPr>
      <a:lvl5pPr marL="6626225" indent="-735013" algn="l" defTabSz="2944813" rtl="0" eaLnBrk="0" fontAlgn="base" hangingPunct="0">
        <a:spcBef>
          <a:spcPct val="20000"/>
        </a:spcBef>
        <a:spcAft>
          <a:spcPct val="0"/>
        </a:spcAft>
        <a:buFont typeface="Arial" panose="020B0604020202020204" pitchFamily="34" charset="0"/>
        <a:buChar char="»"/>
        <a:defRPr sz="6400" kern="1200">
          <a:solidFill>
            <a:schemeClr val="tx1"/>
          </a:solidFill>
          <a:latin typeface="+mn-lt"/>
          <a:ea typeface="+mn-ea"/>
          <a:cs typeface="+mn-cs"/>
        </a:defRPr>
      </a:lvl5pPr>
      <a:lvl6pPr marL="8098970" indent="-736275" algn="l" defTabSz="2945079" rtl="0" eaLnBrk="1" latinLnBrk="0" hangingPunct="1">
        <a:spcBef>
          <a:spcPct val="20000"/>
        </a:spcBef>
        <a:buFont typeface="Arial" pitchFamily="34" charset="0"/>
        <a:buChar char="•"/>
        <a:defRPr sz="6400" kern="1200">
          <a:solidFill>
            <a:schemeClr val="tx1"/>
          </a:solidFill>
          <a:latin typeface="+mn-lt"/>
          <a:ea typeface="+mn-ea"/>
          <a:cs typeface="+mn-cs"/>
        </a:defRPr>
      </a:lvl6pPr>
      <a:lvl7pPr marL="9571510" indent="-736275" algn="l" defTabSz="2945079" rtl="0" eaLnBrk="1" latinLnBrk="0" hangingPunct="1">
        <a:spcBef>
          <a:spcPct val="20000"/>
        </a:spcBef>
        <a:buFont typeface="Arial" pitchFamily="34" charset="0"/>
        <a:buChar char="•"/>
        <a:defRPr sz="6400" kern="1200">
          <a:solidFill>
            <a:schemeClr val="tx1"/>
          </a:solidFill>
          <a:latin typeface="+mn-lt"/>
          <a:ea typeface="+mn-ea"/>
          <a:cs typeface="+mn-cs"/>
        </a:defRPr>
      </a:lvl7pPr>
      <a:lvl8pPr marL="11044049" indent="-736275" algn="l" defTabSz="2945079" rtl="0" eaLnBrk="1" latinLnBrk="0" hangingPunct="1">
        <a:spcBef>
          <a:spcPct val="20000"/>
        </a:spcBef>
        <a:buFont typeface="Arial" pitchFamily="34" charset="0"/>
        <a:buChar char="•"/>
        <a:defRPr sz="6400" kern="1200">
          <a:solidFill>
            <a:schemeClr val="tx1"/>
          </a:solidFill>
          <a:latin typeface="+mn-lt"/>
          <a:ea typeface="+mn-ea"/>
          <a:cs typeface="+mn-cs"/>
        </a:defRPr>
      </a:lvl8pPr>
      <a:lvl9pPr marL="12516589" indent="-736275" algn="l" defTabSz="2945079" rtl="0" eaLnBrk="1" latinLnBrk="0" hangingPunct="1">
        <a:spcBef>
          <a:spcPct val="20000"/>
        </a:spcBef>
        <a:buFont typeface="Arial" pitchFamily="34" charset="0"/>
        <a:buChar char="•"/>
        <a:defRPr sz="6400" kern="1200">
          <a:solidFill>
            <a:schemeClr val="tx1"/>
          </a:solidFill>
          <a:latin typeface="+mn-lt"/>
          <a:ea typeface="+mn-ea"/>
          <a:cs typeface="+mn-cs"/>
        </a:defRPr>
      </a:lvl9pPr>
    </p:bodyStyle>
    <p:otherStyle>
      <a:defPPr>
        <a:defRPr lang="en-US"/>
      </a:defPPr>
      <a:lvl1pPr marL="0" algn="l" defTabSz="2945079" rtl="0" eaLnBrk="1" latinLnBrk="0" hangingPunct="1">
        <a:defRPr sz="5800" kern="1200">
          <a:solidFill>
            <a:schemeClr val="tx1"/>
          </a:solidFill>
          <a:latin typeface="+mn-lt"/>
          <a:ea typeface="+mn-ea"/>
          <a:cs typeface="+mn-cs"/>
        </a:defRPr>
      </a:lvl1pPr>
      <a:lvl2pPr marL="1472540" algn="l" defTabSz="2945079" rtl="0" eaLnBrk="1" latinLnBrk="0" hangingPunct="1">
        <a:defRPr sz="5800" kern="1200">
          <a:solidFill>
            <a:schemeClr val="tx1"/>
          </a:solidFill>
          <a:latin typeface="+mn-lt"/>
          <a:ea typeface="+mn-ea"/>
          <a:cs typeface="+mn-cs"/>
        </a:defRPr>
      </a:lvl2pPr>
      <a:lvl3pPr marL="2945079" algn="l" defTabSz="2945079" rtl="0" eaLnBrk="1" latinLnBrk="0" hangingPunct="1">
        <a:defRPr sz="5800" kern="1200">
          <a:solidFill>
            <a:schemeClr val="tx1"/>
          </a:solidFill>
          <a:latin typeface="+mn-lt"/>
          <a:ea typeface="+mn-ea"/>
          <a:cs typeface="+mn-cs"/>
        </a:defRPr>
      </a:lvl3pPr>
      <a:lvl4pPr marL="4417616" algn="l" defTabSz="2945079" rtl="0" eaLnBrk="1" latinLnBrk="0" hangingPunct="1">
        <a:defRPr sz="5800" kern="1200">
          <a:solidFill>
            <a:schemeClr val="tx1"/>
          </a:solidFill>
          <a:latin typeface="+mn-lt"/>
          <a:ea typeface="+mn-ea"/>
          <a:cs typeface="+mn-cs"/>
        </a:defRPr>
      </a:lvl4pPr>
      <a:lvl5pPr marL="5890159" algn="l" defTabSz="2945079" rtl="0" eaLnBrk="1" latinLnBrk="0" hangingPunct="1">
        <a:defRPr sz="5800" kern="1200">
          <a:solidFill>
            <a:schemeClr val="tx1"/>
          </a:solidFill>
          <a:latin typeface="+mn-lt"/>
          <a:ea typeface="+mn-ea"/>
          <a:cs typeface="+mn-cs"/>
        </a:defRPr>
      </a:lvl5pPr>
      <a:lvl6pPr marL="7362698" algn="l" defTabSz="2945079" rtl="0" eaLnBrk="1" latinLnBrk="0" hangingPunct="1">
        <a:defRPr sz="5800" kern="1200">
          <a:solidFill>
            <a:schemeClr val="tx1"/>
          </a:solidFill>
          <a:latin typeface="+mn-lt"/>
          <a:ea typeface="+mn-ea"/>
          <a:cs typeface="+mn-cs"/>
        </a:defRPr>
      </a:lvl6pPr>
      <a:lvl7pPr marL="8835238" algn="l" defTabSz="2945079" rtl="0" eaLnBrk="1" latinLnBrk="0" hangingPunct="1">
        <a:defRPr sz="5800" kern="1200">
          <a:solidFill>
            <a:schemeClr val="tx1"/>
          </a:solidFill>
          <a:latin typeface="+mn-lt"/>
          <a:ea typeface="+mn-ea"/>
          <a:cs typeface="+mn-cs"/>
        </a:defRPr>
      </a:lvl7pPr>
      <a:lvl8pPr marL="10307781" algn="l" defTabSz="2945079" rtl="0" eaLnBrk="1" latinLnBrk="0" hangingPunct="1">
        <a:defRPr sz="5800" kern="1200">
          <a:solidFill>
            <a:schemeClr val="tx1"/>
          </a:solidFill>
          <a:latin typeface="+mn-lt"/>
          <a:ea typeface="+mn-ea"/>
          <a:cs typeface="+mn-cs"/>
        </a:defRPr>
      </a:lvl8pPr>
      <a:lvl9pPr marL="11780318" algn="l" defTabSz="2945079"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E5358E1B-318D-404E-B1E4-D7CB92E1FEDF}"/>
              </a:ext>
            </a:extLst>
          </p:cNvPr>
          <p:cNvSpPr/>
          <p:nvPr/>
        </p:nvSpPr>
        <p:spPr>
          <a:xfrm>
            <a:off x="0" y="0"/>
            <a:ext cx="21386800" cy="3867150"/>
          </a:xfrm>
          <a:prstGeom prst="rect">
            <a:avLst/>
          </a:prstGeom>
          <a:solidFill>
            <a:schemeClr val="accent3"/>
          </a:solidFill>
        </p:spPr>
        <p:style>
          <a:lnRef idx="2">
            <a:schemeClr val="accent5">
              <a:shade val="50000"/>
            </a:schemeClr>
          </a:lnRef>
          <a:fillRef idx="1">
            <a:schemeClr val="accent5"/>
          </a:fillRef>
          <a:effectRef idx="0">
            <a:schemeClr val="accent5"/>
          </a:effectRef>
          <a:fontRef idx="minor">
            <a:schemeClr val="lt1"/>
          </a:fontRef>
        </p:style>
        <p:txBody>
          <a:bodyPr lIns="66184" tIns="33092" rIns="66184" bIns="33092" anchor="ctr"/>
          <a:lstStyle/>
          <a:p>
            <a:pPr algn="ctr" defTabSz="2949096" eaLnBrk="1" fontAlgn="auto" hangingPunct="1">
              <a:spcBef>
                <a:spcPts val="0"/>
              </a:spcBef>
              <a:spcAft>
                <a:spcPts val="0"/>
              </a:spcAft>
              <a:defRPr/>
            </a:pPr>
            <a:endParaRPr lang="en-US"/>
          </a:p>
        </p:txBody>
      </p:sp>
      <p:sp>
        <p:nvSpPr>
          <p:cNvPr id="10" name="Rectangle 9">
            <a:extLst>
              <a:ext uri="{FF2B5EF4-FFF2-40B4-BE49-F238E27FC236}">
                <a16:creationId xmlns:a16="http://schemas.microsoft.com/office/drawing/2014/main" xmlns="" id="{5900209D-0FCA-49E6-876A-ECAFDC81287D}"/>
              </a:ext>
            </a:extLst>
          </p:cNvPr>
          <p:cNvSpPr/>
          <p:nvPr/>
        </p:nvSpPr>
        <p:spPr>
          <a:xfrm>
            <a:off x="327025" y="4241800"/>
            <a:ext cx="9909175" cy="24441150"/>
          </a:xfrm>
          <a:prstGeom prst="rect">
            <a:avLst/>
          </a:prstGeom>
        </p:spPr>
        <p:style>
          <a:lnRef idx="1">
            <a:schemeClr val="dk1"/>
          </a:lnRef>
          <a:fillRef idx="2">
            <a:schemeClr val="dk1"/>
          </a:fillRef>
          <a:effectRef idx="1">
            <a:schemeClr val="dk1"/>
          </a:effectRef>
          <a:fontRef idx="minor">
            <a:schemeClr val="dk1"/>
          </a:fontRef>
        </p:style>
        <p:txBody>
          <a:bodyPr lIns="66184" tIns="33092" rIns="66184" bIns="33092" anchor="ctr"/>
          <a:lstStyle/>
          <a:p>
            <a:pPr algn="ctr" defTabSz="2949096" eaLnBrk="1" fontAlgn="auto" hangingPunct="1">
              <a:spcBef>
                <a:spcPts val="0"/>
              </a:spcBef>
              <a:spcAft>
                <a:spcPts val="0"/>
              </a:spcAft>
              <a:defRPr/>
            </a:pPr>
            <a:endParaRPr lang="en-US"/>
          </a:p>
        </p:txBody>
      </p:sp>
      <p:sp>
        <p:nvSpPr>
          <p:cNvPr id="18" name="Rectangle 17">
            <a:extLst>
              <a:ext uri="{FF2B5EF4-FFF2-40B4-BE49-F238E27FC236}">
                <a16:creationId xmlns:a16="http://schemas.microsoft.com/office/drawing/2014/main" xmlns="" id="{5F05329F-6E28-49C8-81BD-38F5CB162690}"/>
              </a:ext>
            </a:extLst>
          </p:cNvPr>
          <p:cNvSpPr/>
          <p:nvPr/>
        </p:nvSpPr>
        <p:spPr>
          <a:xfrm>
            <a:off x="10693400" y="4334593"/>
            <a:ext cx="10118725" cy="24460200"/>
          </a:xfrm>
          <a:prstGeom prst="rect">
            <a:avLst/>
          </a:prstGeom>
        </p:spPr>
        <p:style>
          <a:lnRef idx="1">
            <a:schemeClr val="dk1"/>
          </a:lnRef>
          <a:fillRef idx="2">
            <a:schemeClr val="dk1"/>
          </a:fillRef>
          <a:effectRef idx="1">
            <a:schemeClr val="dk1"/>
          </a:effectRef>
          <a:fontRef idx="minor">
            <a:schemeClr val="dk1"/>
          </a:fontRef>
        </p:style>
        <p:txBody>
          <a:bodyPr lIns="66184" tIns="33092" rIns="66184" bIns="33092" anchor="ctr"/>
          <a:lstStyle/>
          <a:p>
            <a:pPr algn="ctr" defTabSz="2949096" eaLnBrk="1" fontAlgn="auto" hangingPunct="1">
              <a:spcBef>
                <a:spcPts val="0"/>
              </a:spcBef>
              <a:spcAft>
                <a:spcPts val="0"/>
              </a:spcAft>
              <a:defRPr/>
            </a:pPr>
            <a:endParaRPr lang="en-US"/>
          </a:p>
        </p:txBody>
      </p:sp>
      <p:cxnSp>
        <p:nvCxnSpPr>
          <p:cNvPr id="21" name="Straight Connector 20">
            <a:extLst>
              <a:ext uri="{FF2B5EF4-FFF2-40B4-BE49-F238E27FC236}">
                <a16:creationId xmlns:a16="http://schemas.microsoft.com/office/drawing/2014/main" xmlns="" id="{249411E6-37B2-4703-8B73-4E427EE2EE9D}"/>
              </a:ext>
            </a:extLst>
          </p:cNvPr>
          <p:cNvCxnSpPr/>
          <p:nvPr/>
        </p:nvCxnSpPr>
        <p:spPr>
          <a:xfrm flipV="1">
            <a:off x="0" y="4008438"/>
            <a:ext cx="21386800" cy="0"/>
          </a:xfrm>
          <a:prstGeom prst="line">
            <a:avLst/>
          </a:prstGeom>
          <a:ln w="161925">
            <a:solidFill>
              <a:schemeClr val="tx2"/>
            </a:solidFill>
          </a:ln>
        </p:spPr>
        <p:style>
          <a:lnRef idx="2">
            <a:schemeClr val="accent2"/>
          </a:lnRef>
          <a:fillRef idx="0">
            <a:schemeClr val="accent2"/>
          </a:fillRef>
          <a:effectRef idx="1">
            <a:schemeClr val="accent2"/>
          </a:effectRef>
          <a:fontRef idx="minor">
            <a:schemeClr val="tx1"/>
          </a:fontRef>
        </p:style>
      </p:cxnSp>
      <p:sp>
        <p:nvSpPr>
          <p:cNvPr id="14341" name="TextBox 21">
            <a:extLst>
              <a:ext uri="{FF2B5EF4-FFF2-40B4-BE49-F238E27FC236}">
                <a16:creationId xmlns:a16="http://schemas.microsoft.com/office/drawing/2014/main" xmlns="" id="{F0ABB214-DC52-2675-176A-B44FA3C8F4F9}"/>
              </a:ext>
            </a:extLst>
          </p:cNvPr>
          <p:cNvSpPr txBox="1">
            <a:spLocks noChangeArrowheads="1"/>
          </p:cNvSpPr>
          <p:nvPr/>
        </p:nvSpPr>
        <p:spPr bwMode="auto">
          <a:xfrm>
            <a:off x="2335154" y="1691387"/>
            <a:ext cx="16649700" cy="8875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6184" tIns="33092" rIns="66184" bIns="33092">
            <a:spAutoFit/>
          </a:bodyPr>
          <a:lstStyle>
            <a:lvl1pPr>
              <a:spcBef>
                <a:spcPct val="20000"/>
              </a:spcBef>
              <a:buFont typeface="Arial" panose="020B0604020202020204" pitchFamily="34" charset="0"/>
              <a:buChar char="•"/>
              <a:defRPr sz="10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9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7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64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6400">
                <a:solidFill>
                  <a:schemeClr val="tx1"/>
                </a:solidFill>
                <a:latin typeface="Calibri" panose="020F0502020204030204" pitchFamily="34" charset="0"/>
              </a:defRPr>
            </a:lvl5pPr>
            <a:lvl6pPr marL="2514600" indent="-228600" defTabSz="2947988" eaLnBrk="0" fontAlgn="base" hangingPunct="0">
              <a:spcBef>
                <a:spcPct val="20000"/>
              </a:spcBef>
              <a:spcAft>
                <a:spcPct val="0"/>
              </a:spcAft>
              <a:buFont typeface="Arial" panose="020B0604020202020204" pitchFamily="34" charset="0"/>
              <a:buChar char="»"/>
              <a:defRPr sz="6400">
                <a:solidFill>
                  <a:schemeClr val="tx1"/>
                </a:solidFill>
                <a:latin typeface="Calibri" panose="020F0502020204030204" pitchFamily="34" charset="0"/>
              </a:defRPr>
            </a:lvl6pPr>
            <a:lvl7pPr marL="2971800" indent="-228600" defTabSz="2947988" eaLnBrk="0" fontAlgn="base" hangingPunct="0">
              <a:spcBef>
                <a:spcPct val="20000"/>
              </a:spcBef>
              <a:spcAft>
                <a:spcPct val="0"/>
              </a:spcAft>
              <a:buFont typeface="Arial" panose="020B0604020202020204" pitchFamily="34" charset="0"/>
              <a:buChar char="»"/>
              <a:defRPr sz="6400">
                <a:solidFill>
                  <a:schemeClr val="tx1"/>
                </a:solidFill>
                <a:latin typeface="Calibri" panose="020F0502020204030204" pitchFamily="34" charset="0"/>
              </a:defRPr>
            </a:lvl7pPr>
            <a:lvl8pPr marL="3429000" indent="-228600" defTabSz="2947988" eaLnBrk="0" fontAlgn="base" hangingPunct="0">
              <a:spcBef>
                <a:spcPct val="20000"/>
              </a:spcBef>
              <a:spcAft>
                <a:spcPct val="0"/>
              </a:spcAft>
              <a:buFont typeface="Arial" panose="020B0604020202020204" pitchFamily="34" charset="0"/>
              <a:buChar char="»"/>
              <a:defRPr sz="6400">
                <a:solidFill>
                  <a:schemeClr val="tx1"/>
                </a:solidFill>
                <a:latin typeface="Calibri" panose="020F0502020204030204" pitchFamily="34" charset="0"/>
              </a:defRPr>
            </a:lvl8pPr>
            <a:lvl9pPr marL="3886200" indent="-228600" defTabSz="2947988" eaLnBrk="0" fontAlgn="base" hangingPunct="0">
              <a:spcBef>
                <a:spcPct val="20000"/>
              </a:spcBef>
              <a:spcAft>
                <a:spcPct val="0"/>
              </a:spcAft>
              <a:buFont typeface="Arial" panose="020B0604020202020204" pitchFamily="34" charset="0"/>
              <a:buChar char="»"/>
              <a:defRPr sz="6400">
                <a:solidFill>
                  <a:schemeClr val="tx1"/>
                </a:solidFill>
                <a:latin typeface="Calibri" panose="020F0502020204030204" pitchFamily="34" charset="0"/>
              </a:defRPr>
            </a:lvl9pPr>
          </a:lstStyle>
          <a:p>
            <a:pPr algn="ctr" eaLnBrk="1" hangingPunct="1">
              <a:lnSpc>
                <a:spcPts val="6400"/>
              </a:lnSpc>
              <a:spcBef>
                <a:spcPct val="0"/>
              </a:spcBef>
              <a:buFontTx/>
              <a:buNone/>
            </a:pPr>
            <a:r>
              <a:rPr lang="en-US" altLang="tr-TR" sz="5400" b="1" dirty="0" err="1" smtClean="0">
                <a:solidFill>
                  <a:schemeClr val="bg1"/>
                </a:solidFill>
              </a:rPr>
              <a:t>Çevrimiçi</a:t>
            </a:r>
            <a:r>
              <a:rPr lang="en-US" altLang="tr-TR" sz="5400" b="1" dirty="0" smtClean="0">
                <a:solidFill>
                  <a:schemeClr val="bg1"/>
                </a:solidFill>
              </a:rPr>
              <a:t> </a:t>
            </a:r>
            <a:r>
              <a:rPr lang="en-US" altLang="tr-TR" sz="5400" b="1" dirty="0" err="1" smtClean="0">
                <a:solidFill>
                  <a:schemeClr val="bg1"/>
                </a:solidFill>
              </a:rPr>
              <a:t>Eğitim</a:t>
            </a:r>
            <a:r>
              <a:rPr lang="en-US" altLang="tr-TR" sz="5400" b="1" dirty="0" smtClean="0">
                <a:solidFill>
                  <a:schemeClr val="bg1"/>
                </a:solidFill>
              </a:rPr>
              <a:t> </a:t>
            </a:r>
            <a:r>
              <a:rPr lang="en-US" altLang="tr-TR" sz="5400" b="1" dirty="0" err="1" smtClean="0">
                <a:solidFill>
                  <a:schemeClr val="bg1"/>
                </a:solidFill>
              </a:rPr>
              <a:t>İçin</a:t>
            </a:r>
            <a:r>
              <a:rPr lang="en-US" altLang="tr-TR" sz="5400" b="1" dirty="0" smtClean="0">
                <a:solidFill>
                  <a:schemeClr val="bg1"/>
                </a:solidFill>
              </a:rPr>
              <a:t> </a:t>
            </a:r>
            <a:r>
              <a:rPr lang="en-US" altLang="tr-TR" sz="5400" b="1" dirty="0" err="1" smtClean="0">
                <a:solidFill>
                  <a:schemeClr val="bg1"/>
                </a:solidFill>
              </a:rPr>
              <a:t>Yeni</a:t>
            </a:r>
            <a:r>
              <a:rPr lang="en-US" altLang="tr-TR" sz="5400" b="1" dirty="0" smtClean="0">
                <a:solidFill>
                  <a:schemeClr val="bg1"/>
                </a:solidFill>
              </a:rPr>
              <a:t> </a:t>
            </a:r>
            <a:r>
              <a:rPr lang="en-US" altLang="tr-TR" sz="5400" b="1" dirty="0" err="1" smtClean="0">
                <a:solidFill>
                  <a:schemeClr val="bg1"/>
                </a:solidFill>
              </a:rPr>
              <a:t>Nesil</a:t>
            </a:r>
            <a:r>
              <a:rPr lang="en-US" altLang="tr-TR" sz="5400" b="1" dirty="0" smtClean="0">
                <a:solidFill>
                  <a:schemeClr val="bg1"/>
                </a:solidFill>
              </a:rPr>
              <a:t> Web </a:t>
            </a:r>
            <a:r>
              <a:rPr lang="en-US" altLang="tr-TR" sz="5400" b="1" dirty="0" err="1" smtClean="0">
                <a:solidFill>
                  <a:schemeClr val="bg1"/>
                </a:solidFill>
              </a:rPr>
              <a:t>Uygulaması</a:t>
            </a:r>
            <a:endParaRPr lang="en-US" altLang="tr-TR" sz="5400" b="1" dirty="0" smtClean="0">
              <a:solidFill>
                <a:schemeClr val="bg1"/>
              </a:solidFill>
            </a:endParaRPr>
          </a:p>
        </p:txBody>
      </p:sp>
      <p:sp>
        <p:nvSpPr>
          <p:cNvPr id="14342" name="TextBox 22">
            <a:extLst>
              <a:ext uri="{FF2B5EF4-FFF2-40B4-BE49-F238E27FC236}">
                <a16:creationId xmlns:a16="http://schemas.microsoft.com/office/drawing/2014/main" xmlns="" id="{DCA1096A-F01E-000D-687E-58054EE35DB5}"/>
              </a:ext>
            </a:extLst>
          </p:cNvPr>
          <p:cNvSpPr txBox="1">
            <a:spLocks noChangeArrowheads="1"/>
          </p:cNvSpPr>
          <p:nvPr/>
        </p:nvSpPr>
        <p:spPr bwMode="auto">
          <a:xfrm>
            <a:off x="477766" y="2691519"/>
            <a:ext cx="20437475" cy="666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6184" tIns="33092" rIns="66184" bIns="33092">
            <a:spAutoFit/>
          </a:bodyPr>
          <a:lstStyle>
            <a:lvl1pPr>
              <a:spcBef>
                <a:spcPct val="20000"/>
              </a:spcBef>
              <a:buFont typeface="Arial" panose="020B0604020202020204" pitchFamily="34" charset="0"/>
              <a:buChar char="•"/>
              <a:defRPr sz="10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9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7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64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6400">
                <a:solidFill>
                  <a:schemeClr val="tx1"/>
                </a:solidFill>
                <a:latin typeface="Calibri" panose="020F0502020204030204" pitchFamily="34" charset="0"/>
              </a:defRPr>
            </a:lvl5pPr>
            <a:lvl6pPr marL="2514600" indent="-228600" defTabSz="2947988" eaLnBrk="0" fontAlgn="base" hangingPunct="0">
              <a:spcBef>
                <a:spcPct val="20000"/>
              </a:spcBef>
              <a:spcAft>
                <a:spcPct val="0"/>
              </a:spcAft>
              <a:buFont typeface="Arial" panose="020B0604020202020204" pitchFamily="34" charset="0"/>
              <a:buChar char="»"/>
              <a:defRPr sz="6400">
                <a:solidFill>
                  <a:schemeClr val="tx1"/>
                </a:solidFill>
                <a:latin typeface="Calibri" panose="020F0502020204030204" pitchFamily="34" charset="0"/>
              </a:defRPr>
            </a:lvl6pPr>
            <a:lvl7pPr marL="2971800" indent="-228600" defTabSz="2947988" eaLnBrk="0" fontAlgn="base" hangingPunct="0">
              <a:spcBef>
                <a:spcPct val="20000"/>
              </a:spcBef>
              <a:spcAft>
                <a:spcPct val="0"/>
              </a:spcAft>
              <a:buFont typeface="Arial" panose="020B0604020202020204" pitchFamily="34" charset="0"/>
              <a:buChar char="»"/>
              <a:defRPr sz="6400">
                <a:solidFill>
                  <a:schemeClr val="tx1"/>
                </a:solidFill>
                <a:latin typeface="Calibri" panose="020F0502020204030204" pitchFamily="34" charset="0"/>
              </a:defRPr>
            </a:lvl7pPr>
            <a:lvl8pPr marL="3429000" indent="-228600" defTabSz="2947988" eaLnBrk="0" fontAlgn="base" hangingPunct="0">
              <a:spcBef>
                <a:spcPct val="20000"/>
              </a:spcBef>
              <a:spcAft>
                <a:spcPct val="0"/>
              </a:spcAft>
              <a:buFont typeface="Arial" panose="020B0604020202020204" pitchFamily="34" charset="0"/>
              <a:buChar char="»"/>
              <a:defRPr sz="6400">
                <a:solidFill>
                  <a:schemeClr val="tx1"/>
                </a:solidFill>
                <a:latin typeface="Calibri" panose="020F0502020204030204" pitchFamily="34" charset="0"/>
              </a:defRPr>
            </a:lvl8pPr>
            <a:lvl9pPr marL="3886200" indent="-228600" defTabSz="2947988" eaLnBrk="0" fontAlgn="base" hangingPunct="0">
              <a:spcBef>
                <a:spcPct val="20000"/>
              </a:spcBef>
              <a:spcAft>
                <a:spcPct val="0"/>
              </a:spcAft>
              <a:buFont typeface="Arial" panose="020B0604020202020204" pitchFamily="34" charset="0"/>
              <a:buChar char="»"/>
              <a:defRPr sz="6400">
                <a:solidFill>
                  <a:schemeClr val="tx1"/>
                </a:solidFill>
                <a:latin typeface="Calibri" panose="020F0502020204030204" pitchFamily="34" charset="0"/>
              </a:defRPr>
            </a:lvl9pPr>
          </a:lstStyle>
          <a:p>
            <a:pPr algn="ctr" eaLnBrk="1" hangingPunct="1">
              <a:spcBef>
                <a:spcPct val="0"/>
              </a:spcBef>
              <a:buFontTx/>
              <a:buNone/>
            </a:pPr>
            <a:r>
              <a:rPr lang="tr-TR" altLang="tr-TR" sz="3900" dirty="0" smtClean="0">
                <a:solidFill>
                  <a:schemeClr val="bg1"/>
                </a:solidFill>
              </a:rPr>
              <a:t>Seçkin Kurtalan, </a:t>
            </a:r>
            <a:r>
              <a:rPr lang="tr-TR" altLang="tr-TR" sz="3900" dirty="0" smtClean="0">
                <a:solidFill>
                  <a:schemeClr val="bg1"/>
                </a:solidFill>
              </a:rPr>
              <a:t>Senanur </a:t>
            </a:r>
            <a:r>
              <a:rPr lang="tr-TR" altLang="tr-TR" sz="3900" dirty="0" smtClean="0">
                <a:solidFill>
                  <a:schemeClr val="bg1"/>
                </a:solidFill>
              </a:rPr>
              <a:t>Köse -- </a:t>
            </a:r>
            <a:r>
              <a:rPr lang="tr-TR" altLang="tr-TR" sz="3900" dirty="0" smtClean="0">
                <a:solidFill>
                  <a:schemeClr val="bg1"/>
                </a:solidFill>
              </a:rPr>
              <a:t>Danışman:Dr. Öğr. Ahmet Egesoy</a:t>
            </a:r>
            <a:endParaRPr lang="en-US" altLang="tr-TR" sz="3900" dirty="0">
              <a:solidFill>
                <a:schemeClr val="bg1"/>
              </a:solidFill>
            </a:endParaRPr>
          </a:p>
        </p:txBody>
      </p:sp>
      <p:sp>
        <p:nvSpPr>
          <p:cNvPr id="14367" name="TextBox 23">
            <a:extLst>
              <a:ext uri="{FF2B5EF4-FFF2-40B4-BE49-F238E27FC236}">
                <a16:creationId xmlns:a16="http://schemas.microsoft.com/office/drawing/2014/main" xmlns="" id="{3AE59E91-540A-2583-3874-DE72C9E9CCBF}"/>
              </a:ext>
            </a:extLst>
          </p:cNvPr>
          <p:cNvSpPr txBox="1">
            <a:spLocks noChangeArrowheads="1"/>
          </p:cNvSpPr>
          <p:nvPr/>
        </p:nvSpPr>
        <p:spPr bwMode="auto">
          <a:xfrm>
            <a:off x="2311400" y="109538"/>
            <a:ext cx="16840200"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10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9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7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64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6400">
                <a:solidFill>
                  <a:schemeClr val="tx1"/>
                </a:solidFill>
                <a:latin typeface="Calibri" panose="020F0502020204030204" pitchFamily="34" charset="0"/>
              </a:defRPr>
            </a:lvl5pPr>
            <a:lvl6pPr marL="2514600" indent="-228600" defTabSz="2947988" eaLnBrk="0" fontAlgn="base" hangingPunct="0">
              <a:spcBef>
                <a:spcPct val="20000"/>
              </a:spcBef>
              <a:spcAft>
                <a:spcPct val="0"/>
              </a:spcAft>
              <a:buFont typeface="Arial" panose="020B0604020202020204" pitchFamily="34" charset="0"/>
              <a:buChar char="»"/>
              <a:defRPr sz="6400">
                <a:solidFill>
                  <a:schemeClr val="tx1"/>
                </a:solidFill>
                <a:latin typeface="Calibri" panose="020F0502020204030204" pitchFamily="34" charset="0"/>
              </a:defRPr>
            </a:lvl6pPr>
            <a:lvl7pPr marL="2971800" indent="-228600" defTabSz="2947988" eaLnBrk="0" fontAlgn="base" hangingPunct="0">
              <a:spcBef>
                <a:spcPct val="20000"/>
              </a:spcBef>
              <a:spcAft>
                <a:spcPct val="0"/>
              </a:spcAft>
              <a:buFont typeface="Arial" panose="020B0604020202020204" pitchFamily="34" charset="0"/>
              <a:buChar char="»"/>
              <a:defRPr sz="6400">
                <a:solidFill>
                  <a:schemeClr val="tx1"/>
                </a:solidFill>
                <a:latin typeface="Calibri" panose="020F0502020204030204" pitchFamily="34" charset="0"/>
              </a:defRPr>
            </a:lvl7pPr>
            <a:lvl8pPr marL="3429000" indent="-228600" defTabSz="2947988" eaLnBrk="0" fontAlgn="base" hangingPunct="0">
              <a:spcBef>
                <a:spcPct val="20000"/>
              </a:spcBef>
              <a:spcAft>
                <a:spcPct val="0"/>
              </a:spcAft>
              <a:buFont typeface="Arial" panose="020B0604020202020204" pitchFamily="34" charset="0"/>
              <a:buChar char="»"/>
              <a:defRPr sz="6400">
                <a:solidFill>
                  <a:schemeClr val="tx1"/>
                </a:solidFill>
                <a:latin typeface="Calibri" panose="020F0502020204030204" pitchFamily="34" charset="0"/>
              </a:defRPr>
            </a:lvl8pPr>
            <a:lvl9pPr marL="3886200" indent="-228600" defTabSz="2947988" eaLnBrk="0" fontAlgn="base" hangingPunct="0">
              <a:spcBef>
                <a:spcPct val="20000"/>
              </a:spcBef>
              <a:spcAft>
                <a:spcPct val="0"/>
              </a:spcAft>
              <a:buFont typeface="Arial" panose="020B0604020202020204" pitchFamily="34" charset="0"/>
              <a:buChar char="»"/>
              <a:defRPr sz="6400">
                <a:solidFill>
                  <a:schemeClr val="tx1"/>
                </a:solidFill>
                <a:latin typeface="Calibri" panose="020F0502020204030204" pitchFamily="34" charset="0"/>
              </a:defRPr>
            </a:lvl9pPr>
          </a:lstStyle>
          <a:p>
            <a:pPr algn="ctr" eaLnBrk="1" hangingPunct="1">
              <a:spcBef>
                <a:spcPct val="0"/>
              </a:spcBef>
              <a:buFontTx/>
              <a:buNone/>
            </a:pPr>
            <a:r>
              <a:rPr lang="tr-TR" altLang="tr-TR" sz="4800" b="1" dirty="0">
                <a:solidFill>
                  <a:schemeClr val="bg1"/>
                </a:solidFill>
                <a:latin typeface="Arial Unicode MS" panose="020B0604020202020204" pitchFamily="34" charset="-128"/>
                <a:ea typeface="Arial Unicode MS" panose="020B0604020202020204" pitchFamily="34" charset="-128"/>
              </a:rPr>
              <a:t>Ege Üniversitesi</a:t>
            </a:r>
          </a:p>
          <a:p>
            <a:pPr algn="ctr" eaLnBrk="1" hangingPunct="1">
              <a:spcBef>
                <a:spcPct val="0"/>
              </a:spcBef>
              <a:buFontTx/>
              <a:buNone/>
            </a:pPr>
            <a:r>
              <a:rPr lang="tr-TR" altLang="tr-TR" sz="4800" b="1" dirty="0">
                <a:solidFill>
                  <a:schemeClr val="bg1"/>
                </a:solidFill>
                <a:latin typeface="Arial Unicode MS" panose="020B0604020202020204" pitchFamily="34" charset="-128"/>
                <a:ea typeface="Arial Unicode MS" panose="020B0604020202020204" pitchFamily="34" charset="-128"/>
              </a:rPr>
              <a:t>Mühendislik Fakültesi- Bilgisayar Mühendisliği Bölümü</a:t>
            </a:r>
            <a:endParaRPr lang="en-US" altLang="tr-TR" sz="4800" b="1" dirty="0">
              <a:solidFill>
                <a:schemeClr val="bg1"/>
              </a:solidFill>
              <a:latin typeface="Arial Unicode MS" panose="020B0604020202020204" pitchFamily="34" charset="-128"/>
              <a:ea typeface="Arial Unicode MS" panose="020B0604020202020204" pitchFamily="34" charset="-128"/>
            </a:endParaRPr>
          </a:p>
        </p:txBody>
      </p:sp>
      <p:pic>
        <p:nvPicPr>
          <p:cNvPr id="14368" name="Picture 7">
            <a:extLst>
              <a:ext uri="{FF2B5EF4-FFF2-40B4-BE49-F238E27FC236}">
                <a16:creationId xmlns:a16="http://schemas.microsoft.com/office/drawing/2014/main" xmlns="" id="{81BBB73C-4DF4-F7D4-7769-6A50F024CBB0}"/>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3452" y="691255"/>
            <a:ext cx="2514600" cy="251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69" name="Picture 10">
            <a:extLst>
              <a:ext uri="{FF2B5EF4-FFF2-40B4-BE49-F238E27FC236}">
                <a16:creationId xmlns:a16="http://schemas.microsoft.com/office/drawing/2014/main" xmlns="" id="{D26DAF3F-44C7-8A92-FC58-59A94B09961F}"/>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694456" y="691255"/>
            <a:ext cx="2286000"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 name="Picture 2" descr="C:\Users\secki\OneDrive\Masaüstü\image1.png"/>
          <p:cNvPicPr>
            <a:picLocks noChangeAspect="1" noChangeArrowheads="1"/>
          </p:cNvPicPr>
          <p:nvPr/>
        </p:nvPicPr>
        <p:blipFill>
          <a:blip r:embed="rId5"/>
          <a:srcRect/>
          <a:stretch>
            <a:fillRect/>
          </a:stretch>
        </p:blipFill>
        <p:spPr bwMode="auto">
          <a:xfrm>
            <a:off x="406328" y="6191981"/>
            <a:ext cx="9715568" cy="5643603"/>
          </a:xfrm>
          <a:prstGeom prst="rect">
            <a:avLst/>
          </a:prstGeom>
          <a:noFill/>
        </p:spPr>
      </p:pic>
      <p:graphicFrame>
        <p:nvGraphicFramePr>
          <p:cNvPr id="17" name="Table 16">
            <a:extLst>
              <a:ext uri="{FF2B5EF4-FFF2-40B4-BE49-F238E27FC236}">
                <a16:creationId xmlns:a16="http://schemas.microsoft.com/office/drawing/2014/main" xmlns="" id="{6DC1286C-6963-4BD7-B129-EE1CF90EBAA1}"/>
              </a:ext>
            </a:extLst>
          </p:cNvPr>
          <p:cNvGraphicFramePr>
            <a:graphicFrameLocks noGrp="1"/>
          </p:cNvGraphicFramePr>
          <p:nvPr/>
        </p:nvGraphicFramePr>
        <p:xfrm>
          <a:off x="406328" y="13907285"/>
          <a:ext cx="9858444" cy="12538225"/>
        </p:xfrm>
        <a:graphic>
          <a:graphicData uri="http://schemas.openxmlformats.org/drawingml/2006/table">
            <a:tbl>
              <a:tblPr firstRow="1" bandRow="1">
                <a:tableStyleId>{69012ECD-51FC-41F1-AA8D-1B2483CD663E}</a:tableStyleId>
              </a:tblPr>
              <a:tblGrid>
                <a:gridCol w="9858444">
                  <a:extLst>
                    <a:ext uri="{9D8B030D-6E8A-4147-A177-3AD203B41FA5}">
                      <a16:colId xmlns:a16="http://schemas.microsoft.com/office/drawing/2014/main" xmlns="" val="20000"/>
                    </a:ext>
                  </a:extLst>
                </a:gridCol>
              </a:tblGrid>
              <a:tr h="1199483">
                <a:tc>
                  <a:txBody>
                    <a:bodyPr/>
                    <a:lstStyle/>
                    <a:p>
                      <a:pPr algn="ctr"/>
                      <a:r>
                        <a:rPr lang="tr-TR" sz="5400" dirty="0" smtClean="0"/>
                        <a:t>Giriş</a:t>
                      </a:r>
                      <a:endParaRPr lang="en-US" sz="1200" dirty="0"/>
                    </a:p>
                  </a:txBody>
                  <a:tcPr marL="50920" marR="50920" marT="42001" marB="42001">
                    <a:solidFill>
                      <a:srgbClr val="92D050"/>
                    </a:solidFill>
                  </a:tcPr>
                </a:tc>
                <a:extLst>
                  <a:ext uri="{0D108BD9-81ED-4DB2-BD59-A6C34878D82A}">
                    <a16:rowId xmlns:a16="http://schemas.microsoft.com/office/drawing/2014/main" xmlns="" val="10000"/>
                  </a:ext>
                </a:extLst>
              </a:tr>
              <a:tr h="10125184">
                <a:tc>
                  <a:txBody>
                    <a:bodyPr/>
                    <a:lstStyle/>
                    <a:p>
                      <a:r>
                        <a:rPr lang="tr-TR" sz="2800" kern="1200" dirty="0" smtClean="0">
                          <a:solidFill>
                            <a:schemeClr val="tx1"/>
                          </a:solidFill>
                          <a:latin typeface="+mn-lt"/>
                          <a:ea typeface="+mn-ea"/>
                          <a:cs typeface="+mn-cs"/>
                        </a:rPr>
                        <a:t>Bu bitirme tezi, çevrimiçi eğitim ve istihdam alanlarını birleştiren inovatif bir platformun geliştirilmesine odaklanmaktadır.Bu tezin temel hedefi, oluşturulacak çevrimiçi eğitim ve iş platformunun, mevcut örneklerden önemli ölçüde farklılaşarak yenilikçi bir yaklaşım sunmasıdır. Bu platformun benzersizliği, bir dizi temel farklılık üzerine inşa edilecektir.</a:t>
                      </a:r>
                    </a:p>
                    <a:p>
                      <a:r>
                        <a:rPr lang="tr-TR" sz="2800" kern="1200" dirty="0" smtClean="0">
                          <a:solidFill>
                            <a:schemeClr val="tx1"/>
                          </a:solidFill>
                          <a:latin typeface="+mn-lt"/>
                          <a:ea typeface="+mn-ea"/>
                          <a:cs typeface="+mn-cs"/>
                        </a:rPr>
                        <a:t>İlk olarak, platform, kullanıcıların sadece eğitim almakla kalmayıp aynı zamanda serbest çalışma fırsatları aracılığıyla gelir elde etmelerini sağlayarak geleneksel öğrenme modellerini aşacaktır. Bu,kullanıcılara eğitim süreçlerini daha sürdürülebilir ve kazançlı hale getirme şansı verecek, böylece öğrenme deneyimini daha etkileşimli kılacaktır.</a:t>
                      </a:r>
                    </a:p>
                    <a:p>
                      <a:r>
                        <a:rPr lang="tr-TR" sz="2800" kern="1200" dirty="0" smtClean="0">
                          <a:solidFill>
                            <a:schemeClr val="tx1"/>
                          </a:solidFill>
                          <a:latin typeface="+mn-lt"/>
                          <a:ea typeface="+mn-ea"/>
                          <a:cs typeface="+mn-cs"/>
                        </a:rPr>
                        <a:t>İkinci olarak, açık eğitim pazarına yönelik benzersiz bir iş modeli, platformun sunduğu içeriğin çeşitliliğini artıracak ve kullanıcılara geniş bir alan üzerinde uzmanlık geliştirme imkanı tanıyacaktır. Kullanıcılar, kendiilgi alanlarına uygun kurslara erişim sağlayarak özelleştirilmiş bir öğrenme deneyimi elde edebileceklerdir.</a:t>
                      </a:r>
                    </a:p>
                    <a:p>
                      <a:r>
                        <a:rPr lang="tr-TR" sz="2800" kern="1200" dirty="0" smtClean="0">
                          <a:solidFill>
                            <a:schemeClr val="tx1"/>
                          </a:solidFill>
                          <a:latin typeface="+mn-lt"/>
                          <a:ea typeface="+mn-ea"/>
                          <a:cs typeface="+mn-cs"/>
                        </a:rPr>
                        <a:t>Üçüncü olarak, kullanıcı dostu bir arayüz ve modern teknolojilerin entegrasyonu, platformun erişilebilirliğini ve kullanım kolaylığını artıracaktır. React ve Vite gibi teknolojiler, kullanıcıların platformu daha etkileşimli bir şekilde kullanmalarına olanak tanıyarak öğrenme deneyimini geliştirecektir.</a:t>
                      </a:r>
                    </a:p>
                    <a:p>
                      <a:r>
                        <a:rPr lang="tr-TR" sz="2800" kern="1200" dirty="0" smtClean="0">
                          <a:solidFill>
                            <a:schemeClr val="tx1"/>
                          </a:solidFill>
                          <a:latin typeface="+mn-lt"/>
                          <a:ea typeface="+mn-ea"/>
                          <a:cs typeface="+mn-cs"/>
                        </a:rPr>
                        <a:t>Sonuç olarak,bu farklılıkların birleşimi, çevrimiçi eğitim ve iş fırsatları sunan bu platformun diğerlerinden ayrılmasını sağlayacak ve kullanıcılara daha zengin, esnek ve kazançlı bir öğrenme deneyimi sunacaktır.</a:t>
                      </a:r>
                    </a:p>
                    <a:p>
                      <a:pPr algn="just"/>
                      <a:endParaRPr lang="en-US" sz="1050" dirty="0"/>
                    </a:p>
                  </a:txBody>
                  <a:tcPr marL="50920" marR="50920" marT="42001" marB="42001"/>
                </a:tc>
                <a:extLst>
                  <a:ext uri="{0D108BD9-81ED-4DB2-BD59-A6C34878D82A}">
                    <a16:rowId xmlns:a16="http://schemas.microsoft.com/office/drawing/2014/main" xmlns="" val="10001"/>
                  </a:ext>
                </a:extLst>
              </a:tr>
            </a:tbl>
          </a:graphicData>
        </a:graphic>
      </p:graphicFrame>
      <p:pic>
        <p:nvPicPr>
          <p:cNvPr id="1027" name="Picture 3" descr="C:\Users\secki\OneDrive\Masaüstü\image2.png"/>
          <p:cNvPicPr>
            <a:picLocks noChangeAspect="1" noChangeArrowheads="1"/>
          </p:cNvPicPr>
          <p:nvPr/>
        </p:nvPicPr>
        <p:blipFill>
          <a:blip r:embed="rId6"/>
          <a:srcRect/>
          <a:stretch>
            <a:fillRect/>
          </a:stretch>
        </p:blipFill>
        <p:spPr bwMode="auto">
          <a:xfrm>
            <a:off x="10836276" y="6191981"/>
            <a:ext cx="10040669" cy="5715040"/>
          </a:xfrm>
          <a:prstGeom prst="rect">
            <a:avLst/>
          </a:prstGeom>
          <a:noFill/>
        </p:spPr>
      </p:pic>
      <p:graphicFrame>
        <p:nvGraphicFramePr>
          <p:cNvPr id="19" name="Table 18">
            <a:extLst>
              <a:ext uri="{FF2B5EF4-FFF2-40B4-BE49-F238E27FC236}">
                <a16:creationId xmlns:a16="http://schemas.microsoft.com/office/drawing/2014/main" xmlns="" id="{6DC1286C-6963-4BD7-B129-EE1CF90EBAA1}"/>
              </a:ext>
            </a:extLst>
          </p:cNvPr>
          <p:cNvGraphicFramePr>
            <a:graphicFrameLocks noGrp="1"/>
          </p:cNvGraphicFramePr>
          <p:nvPr/>
        </p:nvGraphicFramePr>
        <p:xfrm>
          <a:off x="10836276" y="12192774"/>
          <a:ext cx="9858444" cy="8550004"/>
        </p:xfrm>
        <a:graphic>
          <a:graphicData uri="http://schemas.openxmlformats.org/drawingml/2006/table">
            <a:tbl>
              <a:tblPr firstRow="1" bandRow="1">
                <a:tableStyleId>{69012ECD-51FC-41F1-AA8D-1B2483CD663E}</a:tableStyleId>
              </a:tblPr>
              <a:tblGrid>
                <a:gridCol w="9858444">
                  <a:extLst>
                    <a:ext uri="{9D8B030D-6E8A-4147-A177-3AD203B41FA5}">
                      <a16:colId xmlns:a16="http://schemas.microsoft.com/office/drawing/2014/main" xmlns="" val="20000"/>
                    </a:ext>
                  </a:extLst>
                </a:gridCol>
              </a:tblGrid>
              <a:tr h="601409">
                <a:tc>
                  <a:txBody>
                    <a:bodyPr/>
                    <a:lstStyle/>
                    <a:p>
                      <a:pPr algn="ctr"/>
                      <a:r>
                        <a:rPr lang="tr-TR" sz="4400" b="1" kern="1200" dirty="0" smtClean="0">
                          <a:solidFill>
                            <a:schemeClr val="bg1"/>
                          </a:solidFill>
                          <a:latin typeface="+mn-lt"/>
                          <a:ea typeface="+mn-ea"/>
                          <a:cs typeface="+mn-cs"/>
                        </a:rPr>
                        <a:t>Teknoloji</a:t>
                      </a:r>
                      <a:endParaRPr lang="tr-TR" sz="2000" dirty="0"/>
                    </a:p>
                  </a:txBody>
                  <a:tcPr marL="50920" marR="50920" marT="42001" marB="42001">
                    <a:solidFill>
                      <a:srgbClr val="92D050"/>
                    </a:solidFill>
                  </a:tcPr>
                </a:tc>
                <a:extLst>
                  <a:ext uri="{0D108BD9-81ED-4DB2-BD59-A6C34878D82A}">
                    <a16:rowId xmlns:a16="http://schemas.microsoft.com/office/drawing/2014/main" xmlns="" val="10000"/>
                  </a:ext>
                </a:extLst>
              </a:tr>
              <a:tr h="5685135">
                <a:tc>
                  <a:txBody>
                    <a:bodyPr/>
                    <a:lstStyle/>
                    <a:p>
                      <a:r>
                        <a:rPr lang="tr-TR" sz="2400" kern="1200" dirty="0" smtClean="0">
                          <a:solidFill>
                            <a:schemeClr val="tx1"/>
                          </a:solidFill>
                          <a:latin typeface="+mn-lt"/>
                          <a:ea typeface="+mn-ea"/>
                          <a:cs typeface="+mn-cs"/>
                        </a:rPr>
                        <a:t>Bu tez, çevrimiçi eğitim ve iş platformunun geliştirilmesi için belirli teknoloji setlerini içermektedir.</a:t>
                      </a:r>
                    </a:p>
                    <a:p>
                      <a:r>
                        <a:rPr lang="tr-TR" sz="2400" kern="1200" dirty="0" smtClean="0">
                          <a:solidFill>
                            <a:schemeClr val="tx1"/>
                          </a:solidFill>
                          <a:latin typeface="+mn-lt"/>
                          <a:ea typeface="+mn-ea"/>
                          <a:cs typeface="+mn-cs"/>
                        </a:rPr>
                        <a:t> </a:t>
                      </a:r>
                    </a:p>
                    <a:p>
                      <a:r>
                        <a:rPr lang="tr-TR" sz="2400" i="1" kern="1200" dirty="0" smtClean="0">
                          <a:solidFill>
                            <a:schemeClr val="tx1"/>
                          </a:solidFill>
                          <a:latin typeface="+mn-lt"/>
                          <a:ea typeface="+mn-ea"/>
                          <a:cs typeface="+mn-cs"/>
                        </a:rPr>
                        <a:t>Back-end Teknolojileri: </a:t>
                      </a:r>
                      <a:r>
                        <a:rPr lang="tr-TR" sz="2400" kern="1200" dirty="0" smtClean="0">
                          <a:solidFill>
                            <a:schemeClr val="tx1"/>
                          </a:solidFill>
                          <a:latin typeface="+mn-lt"/>
                          <a:ea typeface="+mn-ea"/>
                          <a:cs typeface="+mn-cs"/>
                        </a:rPr>
                        <a:t>Java ve Spring Boot, platformun güçlü ve güvenilir bir back-end altyapısını destekleyecektir. Bu teknolojiler, ölçeklenebilirlik ve güvenlik konularında önemli avantajlar sağlamaktadır.</a:t>
                      </a:r>
                    </a:p>
                    <a:p>
                      <a:r>
                        <a:rPr lang="tr-TR" sz="2400" kern="1200" dirty="0" smtClean="0">
                          <a:solidFill>
                            <a:schemeClr val="tx1"/>
                          </a:solidFill>
                          <a:latin typeface="+mn-lt"/>
                          <a:ea typeface="+mn-ea"/>
                          <a:cs typeface="+mn-cs"/>
                        </a:rPr>
                        <a:t> </a:t>
                      </a:r>
                    </a:p>
                    <a:p>
                      <a:r>
                        <a:rPr lang="tr-TR" sz="2400" i="1" kern="1200" dirty="0" smtClean="0">
                          <a:solidFill>
                            <a:schemeClr val="tx1"/>
                          </a:solidFill>
                          <a:latin typeface="+mn-lt"/>
                          <a:ea typeface="+mn-ea"/>
                          <a:cs typeface="+mn-cs"/>
                        </a:rPr>
                        <a:t>Front-endTeknolojileri: </a:t>
                      </a:r>
                      <a:r>
                        <a:rPr lang="tr-TR" sz="2400" kern="1200" dirty="0" smtClean="0">
                          <a:solidFill>
                            <a:schemeClr val="tx1"/>
                          </a:solidFill>
                          <a:latin typeface="+mn-lt"/>
                          <a:ea typeface="+mn-ea"/>
                          <a:cs typeface="+mn-cs"/>
                        </a:rPr>
                        <a:t>React ve Vite, platformun modern ve etkileşimli bir kullanıcı arayüzüne sahip olmasını sağlayacaktır. Bu teknolojiler, hızlı ve kullanıcı dostu bir arayüz deneyimi sunma amacını desteklemektedir. Modern ve özelleştirilebilir bir kullanıcı arayüzü ile öğrenciler ve serbest çalışanlar arasındaki etkileşimi artıracaktır.</a:t>
                      </a:r>
                    </a:p>
                    <a:p>
                      <a:r>
                        <a:rPr lang="tr-TR" sz="2400" kern="1200" dirty="0" smtClean="0">
                          <a:solidFill>
                            <a:schemeClr val="tx1"/>
                          </a:solidFill>
                          <a:latin typeface="+mn-lt"/>
                          <a:ea typeface="+mn-ea"/>
                          <a:cs typeface="+mn-cs"/>
                        </a:rPr>
                        <a:t> </a:t>
                      </a:r>
                    </a:p>
                    <a:p>
                      <a:r>
                        <a:rPr lang="tr-TR" sz="2400" i="1" kern="1200" dirty="0" smtClean="0">
                          <a:solidFill>
                            <a:schemeClr val="tx1"/>
                          </a:solidFill>
                          <a:latin typeface="+mn-lt"/>
                          <a:ea typeface="+mn-ea"/>
                          <a:cs typeface="+mn-cs"/>
                        </a:rPr>
                        <a:t>Veri Analitiği ve Büyük Veri Teknolojileri: </a:t>
                      </a:r>
                      <a:r>
                        <a:rPr lang="tr-TR" sz="2400" kern="1200" dirty="0" smtClean="0">
                          <a:solidFill>
                            <a:schemeClr val="tx1"/>
                          </a:solidFill>
                          <a:latin typeface="+mn-lt"/>
                          <a:ea typeface="+mn-ea"/>
                          <a:cs typeface="+mn-cs"/>
                        </a:rPr>
                        <a:t>Apache Hadoop ve Apache Spark, platform üzerindeki kullanıcı etkileşimleri ve eğilimleri analizetmek için kullanılacaktır. Bu teknolojiler, büyük veri setleri üzerinde etkili bir şekilde çalışarak platformun geliştirilmesine ve kullanıcı deneyiminin iyileştirilmesine katkı sağlayacaktır.Bu, diğer platformlardan daha kişiselleştirilmiş ve etkili öneriler sunabilmemizi mümkün kılacaktır.</a:t>
                      </a:r>
                    </a:p>
                    <a:p>
                      <a:r>
                        <a:rPr lang="tr-TR" sz="2000" kern="1200" dirty="0" smtClean="0">
                          <a:solidFill>
                            <a:schemeClr val="tx1"/>
                          </a:solidFill>
                          <a:latin typeface="+mn-lt"/>
                          <a:ea typeface="+mn-ea"/>
                          <a:cs typeface="+mn-cs"/>
                        </a:rPr>
                        <a:t> </a:t>
                      </a:r>
                    </a:p>
                    <a:p>
                      <a:r>
                        <a:rPr lang="tr-TR" sz="2000" kern="1200" dirty="0" smtClean="0">
                          <a:solidFill>
                            <a:schemeClr val="tx1"/>
                          </a:solidFill>
                          <a:latin typeface="+mn-lt"/>
                          <a:ea typeface="+mn-ea"/>
                          <a:cs typeface="+mn-cs"/>
                        </a:rPr>
                        <a:t> </a:t>
                      </a:r>
                    </a:p>
                    <a:p>
                      <a:endParaRPr lang="tr-TR" sz="1000" dirty="0"/>
                    </a:p>
                  </a:txBody>
                  <a:tcPr marL="50920" marR="50920" marT="42001" marB="42001"/>
                </a:tc>
                <a:extLst>
                  <a:ext uri="{0D108BD9-81ED-4DB2-BD59-A6C34878D82A}">
                    <a16:rowId xmlns:a16="http://schemas.microsoft.com/office/drawing/2014/main" xmlns="" val="10001"/>
                  </a:ext>
                </a:extLst>
              </a:tr>
            </a:tbl>
          </a:graphicData>
        </a:graphic>
      </p:graphicFrame>
      <p:pic>
        <p:nvPicPr>
          <p:cNvPr id="1028" name="Picture 4" descr="C:\Users\secki\OneDrive\Masaüstü\image3.png"/>
          <p:cNvPicPr>
            <a:picLocks noChangeAspect="1" noChangeArrowheads="1"/>
          </p:cNvPicPr>
          <p:nvPr/>
        </p:nvPicPr>
        <p:blipFill>
          <a:blip r:embed="rId7"/>
          <a:srcRect/>
          <a:stretch>
            <a:fillRect/>
          </a:stretch>
        </p:blipFill>
        <p:spPr bwMode="auto">
          <a:xfrm>
            <a:off x="10764838" y="21765465"/>
            <a:ext cx="10001320" cy="5692643"/>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elge" ma:contentTypeID="0x01010006A9E810D9A97D439EB083543E47E410" ma:contentTypeVersion="4" ma:contentTypeDescription="Yeni belge oluşturun." ma:contentTypeScope="" ma:versionID="8310d8af4aa223183485ba7fb54cedaa">
  <xsd:schema xmlns:xsd="http://www.w3.org/2001/XMLSchema" xmlns:xs="http://www.w3.org/2001/XMLSchema" xmlns:p="http://schemas.microsoft.com/office/2006/metadata/properties" xmlns:ns2="08506c82-ea4b-41fa-93fb-48b45b7cf472" targetNamespace="http://schemas.microsoft.com/office/2006/metadata/properties" ma:root="true" ma:fieldsID="439fbbd41d2ed0a68e931b78103bad19" ns2:_="">
    <xsd:import namespace="08506c82-ea4b-41fa-93fb-48b45b7cf47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506c82-ea4b-41fa-93fb-48b45b7cf4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48190DC-AC98-4BFC-89DE-DACD113942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506c82-ea4b-41fa-93fb-48b45b7cf4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0FE0616-DA86-4E44-93BA-C8E099DC848F}">
  <ds:schemaRefs>
    <ds:schemaRef ds:uri="http://schemas.microsoft.com/sharepoint/v3/contenttype/forms"/>
  </ds:schemaRefs>
</ds:datastoreItem>
</file>

<file path=customXml/itemProps3.xml><?xml version="1.0" encoding="utf-8"?>
<ds:datastoreItem xmlns:ds="http://schemas.openxmlformats.org/officeDocument/2006/customXml" ds:itemID="{2C907CA3-8438-4C3B-8834-4924CA0A736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799</TotalTime>
  <Words>246</Words>
  <Application>Microsoft Office PowerPoint</Application>
  <PresentationFormat>Custom</PresentationFormat>
  <Paragraphs>21</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Template</dc:title>
  <dc:creator>Template.org</dc:creator>
  <cp:keywords>scientific poster template</cp:keywords>
  <cp:lastModifiedBy>Seçkin Kurtalan</cp:lastModifiedBy>
  <cp:revision>78</cp:revision>
  <dcterms:created xsi:type="dcterms:W3CDTF">2012-02-02T05:39:18Z</dcterms:created>
  <dcterms:modified xsi:type="dcterms:W3CDTF">2024-04-28T22:54:43Z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0x01010006A9E810D9A97D439EB083543E47E410</vt:lpwstr>
  </property>
</Properties>
</file>